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F5BC6-A0AA-4DE6-B2EB-98B83E2B8D99}" v="2" dt="2021-05-31T20:58:42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0459" autoAdjust="0"/>
  </p:normalViewPr>
  <p:slideViewPr>
    <p:cSldViewPr snapToGrid="0">
      <p:cViewPr varScale="1">
        <p:scale>
          <a:sx n="40" d="100"/>
          <a:sy n="40" d="100"/>
        </p:scale>
        <p:origin x="16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lie Connors" userId="af91615c-e2ea-43f5-aa97-f17475457c72" providerId="ADAL" clId="{4E8E62C4-2EBB-4845-9D17-88164FA0D162}"/>
    <pc:docChg chg="custSel modSld">
      <pc:chgData name="Rosalie Connors" userId="af91615c-e2ea-43f5-aa97-f17475457c72" providerId="ADAL" clId="{4E8E62C4-2EBB-4845-9D17-88164FA0D162}" dt="2021-03-03T20:29:26.952" v="172" actId="313"/>
      <pc:docMkLst>
        <pc:docMk/>
      </pc:docMkLst>
      <pc:sldChg chg="modNotesTx">
        <pc:chgData name="Rosalie Connors" userId="af91615c-e2ea-43f5-aa97-f17475457c72" providerId="ADAL" clId="{4E8E62C4-2EBB-4845-9D17-88164FA0D162}" dt="2021-03-03T20:28:16.620" v="110" actId="20577"/>
        <pc:sldMkLst>
          <pc:docMk/>
          <pc:sldMk cId="3395945146" sldId="256"/>
        </pc:sldMkLst>
      </pc:sldChg>
      <pc:sldChg chg="modSp mod">
        <pc:chgData name="Rosalie Connors" userId="af91615c-e2ea-43f5-aa97-f17475457c72" providerId="ADAL" clId="{4E8E62C4-2EBB-4845-9D17-88164FA0D162}" dt="2021-03-03T01:19:16.275" v="41" actId="20577"/>
        <pc:sldMkLst>
          <pc:docMk/>
          <pc:sldMk cId="2695703875" sldId="258"/>
        </pc:sldMkLst>
        <pc:spChg chg="mod">
          <ac:chgData name="Rosalie Connors" userId="af91615c-e2ea-43f5-aa97-f17475457c72" providerId="ADAL" clId="{4E8E62C4-2EBB-4845-9D17-88164FA0D162}" dt="2021-03-03T01:19:16.275" v="41" actId="20577"/>
          <ac:spMkLst>
            <pc:docMk/>
            <pc:sldMk cId="2695703875" sldId="258"/>
            <ac:spMk id="3" creationId="{ED711C79-D86A-4A40-9D5C-E666081D1A26}"/>
          </ac:spMkLst>
        </pc:spChg>
      </pc:sldChg>
      <pc:sldChg chg="modNotesTx">
        <pc:chgData name="Rosalie Connors" userId="af91615c-e2ea-43f5-aa97-f17475457c72" providerId="ADAL" clId="{4E8E62C4-2EBB-4845-9D17-88164FA0D162}" dt="2021-03-03T20:29:26.952" v="172" actId="313"/>
        <pc:sldMkLst>
          <pc:docMk/>
          <pc:sldMk cId="2220193138" sldId="263"/>
        </pc:sldMkLst>
      </pc:sldChg>
      <pc:sldChg chg="modSp mod">
        <pc:chgData name="Rosalie Connors" userId="af91615c-e2ea-43f5-aa97-f17475457c72" providerId="ADAL" clId="{4E8E62C4-2EBB-4845-9D17-88164FA0D162}" dt="2021-03-01T23:23:02.070" v="33" actId="14100"/>
        <pc:sldMkLst>
          <pc:docMk/>
          <pc:sldMk cId="1788414270" sldId="264"/>
        </pc:sldMkLst>
        <pc:spChg chg="mod">
          <ac:chgData name="Rosalie Connors" userId="af91615c-e2ea-43f5-aa97-f17475457c72" providerId="ADAL" clId="{4E8E62C4-2EBB-4845-9D17-88164FA0D162}" dt="2021-03-01T23:23:02.070" v="33" actId="14100"/>
          <ac:spMkLst>
            <pc:docMk/>
            <pc:sldMk cId="1788414270" sldId="264"/>
            <ac:spMk id="3" creationId="{357FF77C-436C-4704-BA13-3D6DD4A4CF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CAB3-9AE7-4675-8838-1EE246C3600E}" type="datetimeFigureOut">
              <a:rPr lang="en-NZ" smtClean="0"/>
              <a:t>1/06/2021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BC2A-4C51-4C1F-B902-0E0B94988D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679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indent="0">
              <a:lnSpc>
                <a:spcPct val="150000"/>
              </a:lnSpc>
              <a:buNone/>
            </a:pPr>
            <a:r>
              <a:rPr lang="en-NZ" dirty="0"/>
              <a:t>As educators, a ministry within the church, too often ‘giving’ maintains a strong hold on us and ‘receiving’ shrinks significantly. This session is an intended time of ‘receiving’ so that you are more able to give wholeheartedly to your ministry. </a:t>
            </a:r>
          </a:p>
          <a:p>
            <a:pPr marL="45720" indent="0">
              <a:lnSpc>
                <a:spcPct val="150000"/>
              </a:lnSpc>
              <a:buNone/>
            </a:pPr>
            <a:endParaRPr lang="en-NZ" dirty="0"/>
          </a:p>
          <a:p>
            <a:pPr marL="45720" indent="0">
              <a:lnSpc>
                <a:spcPct val="150000"/>
              </a:lnSpc>
              <a:buNone/>
            </a:pPr>
            <a:r>
              <a:rPr lang="en-NZ" dirty="0"/>
              <a:t>Before we pray take a moment to set aside the business of today…</a:t>
            </a:r>
          </a:p>
          <a:p>
            <a:pPr marL="45720" indent="0">
              <a:lnSpc>
                <a:spcPct val="150000"/>
              </a:lnSpc>
              <a:buNone/>
            </a:pPr>
            <a:endParaRPr lang="en-NZ" dirty="0"/>
          </a:p>
          <a:p>
            <a:pPr marL="45720" indent="0">
              <a:lnSpc>
                <a:spcPct val="150000"/>
              </a:lnSpc>
              <a:buNone/>
            </a:pPr>
            <a:r>
              <a:rPr lang="en-NZ" dirty="0"/>
              <a:t>Notice the giving and receiving that is part of your breathing </a:t>
            </a:r>
          </a:p>
          <a:p>
            <a:pPr marL="45720" indent="0">
              <a:lnSpc>
                <a:spcPct val="150000"/>
              </a:lnSpc>
              <a:buNone/>
            </a:pPr>
            <a:endParaRPr lang="en-NZ" dirty="0"/>
          </a:p>
          <a:p>
            <a:pPr marL="45720" indent="0">
              <a:lnSpc>
                <a:spcPct val="150000"/>
              </a:lnSpc>
              <a:buNone/>
            </a:pPr>
            <a:r>
              <a:rPr lang="en-NZ" dirty="0"/>
              <a:t>The rhythm of our physical breathing is similar to the rhythm of ministry. </a:t>
            </a:r>
          </a:p>
          <a:p>
            <a:pPr marL="45720" indent="0">
              <a:lnSpc>
                <a:spcPct val="150000"/>
              </a:lnSpc>
              <a:buNone/>
            </a:pPr>
            <a:endParaRPr lang="en-NZ" dirty="0"/>
          </a:p>
          <a:p>
            <a:pPr marL="45720" indent="0">
              <a:lnSpc>
                <a:spcPct val="150000"/>
              </a:lnSpc>
              <a:buNone/>
            </a:pPr>
            <a:r>
              <a:rPr lang="en-NZ" dirty="0"/>
              <a:t>We breath in –we receive</a:t>
            </a:r>
          </a:p>
          <a:p>
            <a:pPr marL="45720" indent="0">
              <a:buNone/>
            </a:pPr>
            <a:r>
              <a:rPr lang="en-NZ" dirty="0"/>
              <a:t>We breath out –we give.</a:t>
            </a:r>
          </a:p>
          <a:p>
            <a:pPr marL="45720" indent="0">
              <a:buNone/>
            </a:pPr>
            <a:r>
              <a:rPr lang="en-NZ" dirty="0"/>
              <a:t>Life swings between the rhythm of giving and receiving. </a:t>
            </a:r>
          </a:p>
          <a:p>
            <a:pPr marL="45720" indent="0">
              <a:buNone/>
            </a:pPr>
            <a:endParaRPr lang="en-NZ" dirty="0"/>
          </a:p>
          <a:p>
            <a:pPr marL="45720" indent="0">
              <a:buNone/>
            </a:pPr>
            <a:r>
              <a:rPr lang="en-NZ" dirty="0"/>
              <a:t>Kia </a:t>
            </a:r>
            <a:r>
              <a:rPr lang="mi-NZ" dirty="0"/>
              <a:t>ī</a:t>
            </a:r>
            <a:r>
              <a:rPr lang="en-NZ" dirty="0" err="1"/>
              <a:t>noi</a:t>
            </a:r>
            <a:r>
              <a:rPr lang="en-NZ" dirty="0"/>
              <a:t> t</a:t>
            </a:r>
            <a:r>
              <a:rPr lang="mi-NZ" dirty="0"/>
              <a:t>ā</a:t>
            </a:r>
            <a:r>
              <a:rPr lang="en-NZ" dirty="0" err="1"/>
              <a:t>tou</a:t>
            </a:r>
            <a:r>
              <a:rPr lang="en-NZ" dirty="0"/>
              <a:t>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BC2A-4C51-4C1F-B902-0E0B94988D9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34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BC2A-4C51-4C1F-B902-0E0B94988D9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641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BC2A-4C51-4C1F-B902-0E0B94988D9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184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 </a:t>
            </a:r>
          </a:p>
          <a:p>
            <a:r>
              <a:rPr lang="en-NZ" dirty="0"/>
              <a:t>Take some time now to bring to mind two good deeds that you have done, two things that were good, times that you loved. They need not be grandiose: let whatever wants to arise show itself. They are usually simple . </a:t>
            </a:r>
          </a:p>
          <a:p>
            <a:r>
              <a:rPr lang="en-NZ" dirty="0"/>
              <a:t>(time to think)</a:t>
            </a:r>
          </a:p>
          <a:p>
            <a:endParaRPr lang="en-NZ" dirty="0"/>
          </a:p>
          <a:p>
            <a:r>
              <a:rPr lang="en-NZ" dirty="0"/>
              <a:t>Ponder a good deed someone did for you that made a difference, a time when you were loved.  </a:t>
            </a:r>
          </a:p>
          <a:p>
            <a:r>
              <a:rPr lang="en-NZ" dirty="0"/>
              <a:t>(time to think)</a:t>
            </a:r>
          </a:p>
          <a:p>
            <a:endParaRPr lang="en-NZ" dirty="0"/>
          </a:p>
          <a:p>
            <a:r>
              <a:rPr lang="en-NZ" dirty="0"/>
              <a:t>Kia </a:t>
            </a:r>
            <a:r>
              <a:rPr lang="mi-NZ" dirty="0"/>
              <a:t>īnoi tātou (</a:t>
            </a:r>
            <a:r>
              <a:rPr lang="mi-NZ" dirty="0" err="1"/>
              <a:t>let</a:t>
            </a:r>
            <a:r>
              <a:rPr lang="mi-NZ" dirty="0"/>
              <a:t> </a:t>
            </a:r>
            <a:r>
              <a:rPr lang="mi-NZ" dirty="0" err="1"/>
              <a:t>us</a:t>
            </a:r>
            <a:r>
              <a:rPr lang="mi-NZ" dirty="0"/>
              <a:t> </a:t>
            </a:r>
            <a:r>
              <a:rPr lang="mi-NZ" dirty="0" err="1"/>
              <a:t>pray</a:t>
            </a:r>
            <a:r>
              <a:rPr lang="mi-NZ" dirty="0"/>
              <a:t>)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BC2A-4C51-4C1F-B902-0E0B94988D9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345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BC2A-4C51-4C1F-B902-0E0B94988D97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118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51614-18E4-4298-A09C-9DD3C2CCC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8" y="1225224"/>
            <a:ext cx="4478865" cy="3153753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solidFill>
                  <a:srgbClr val="7030A0"/>
                </a:solidFill>
              </a:rPr>
              <a:t>In Giving We Receive </a:t>
            </a:r>
          </a:p>
        </p:txBody>
      </p:sp>
      <p:pic>
        <p:nvPicPr>
          <p:cNvPr id="5" name="Picture 4" descr="A statue of a snake&#10;&#10;Description automatically generated with low confidence">
            <a:extLst>
              <a:ext uri="{FF2B5EF4-FFF2-40B4-BE49-F238E27FC236}">
                <a16:creationId xmlns:a16="http://schemas.microsoft.com/office/drawing/2014/main" id="{1292308D-22EF-41C6-B776-F2F8A8085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" r="5348" b="1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59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BFC5-DE6E-431D-817C-C9A85504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973668"/>
            <a:ext cx="10780295" cy="706964"/>
          </a:xfrm>
        </p:spPr>
        <p:txBody>
          <a:bodyPr/>
          <a:lstStyle/>
          <a:p>
            <a:r>
              <a:rPr lang="en-NZ" sz="3600" dirty="0"/>
              <a:t>As we make the Sign of the Cross we remember the ash cross we said Amen/Yes to.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F6C8-A8F2-47A2-86FE-2CA0074B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4780625" cy="3416300"/>
          </a:xfrm>
        </p:spPr>
        <p:txBody>
          <a:bodyPr/>
          <a:lstStyle/>
          <a:p>
            <a:pPr marL="45720" indent="0">
              <a:buNone/>
            </a:pPr>
            <a:r>
              <a:rPr lang="en-NZ" sz="3200" dirty="0">
                <a:solidFill>
                  <a:srgbClr val="7030A0"/>
                </a:solidFill>
              </a:rPr>
              <a:t>Ki </a:t>
            </a:r>
            <a:r>
              <a:rPr lang="en-NZ" sz="3200" dirty="0" err="1">
                <a:solidFill>
                  <a:srgbClr val="7030A0"/>
                </a:solidFill>
              </a:rPr>
              <a:t>te</a:t>
            </a:r>
            <a:r>
              <a:rPr lang="en-NZ" sz="3200" dirty="0">
                <a:solidFill>
                  <a:srgbClr val="7030A0"/>
                </a:solidFill>
              </a:rPr>
              <a:t> </a:t>
            </a:r>
            <a:r>
              <a:rPr lang="en-NZ" sz="3200" dirty="0" err="1">
                <a:solidFill>
                  <a:srgbClr val="7030A0"/>
                </a:solidFill>
              </a:rPr>
              <a:t>ingoa</a:t>
            </a:r>
            <a:r>
              <a:rPr lang="en-NZ" sz="3200" dirty="0">
                <a:solidFill>
                  <a:srgbClr val="7030A0"/>
                </a:solidFill>
              </a:rPr>
              <a:t> </a:t>
            </a:r>
          </a:p>
          <a:p>
            <a:pPr marL="45720" indent="0">
              <a:buNone/>
            </a:pPr>
            <a:r>
              <a:rPr lang="en-NZ" sz="3200" dirty="0">
                <a:solidFill>
                  <a:srgbClr val="7030A0"/>
                </a:solidFill>
              </a:rPr>
              <a:t>O </a:t>
            </a:r>
            <a:r>
              <a:rPr lang="en-NZ" sz="3200" dirty="0" err="1">
                <a:solidFill>
                  <a:srgbClr val="7030A0"/>
                </a:solidFill>
              </a:rPr>
              <a:t>te</a:t>
            </a:r>
            <a:r>
              <a:rPr lang="en-NZ" sz="3200" dirty="0">
                <a:solidFill>
                  <a:srgbClr val="7030A0"/>
                </a:solidFill>
              </a:rPr>
              <a:t> Matua</a:t>
            </a:r>
          </a:p>
          <a:p>
            <a:pPr marL="45720" indent="0">
              <a:buNone/>
            </a:pPr>
            <a:r>
              <a:rPr lang="en-NZ" sz="3200" dirty="0">
                <a:solidFill>
                  <a:srgbClr val="7030A0"/>
                </a:solidFill>
              </a:rPr>
              <a:t>O </a:t>
            </a:r>
            <a:r>
              <a:rPr lang="en-NZ" sz="3200" dirty="0" err="1">
                <a:solidFill>
                  <a:srgbClr val="7030A0"/>
                </a:solidFill>
              </a:rPr>
              <a:t>te</a:t>
            </a:r>
            <a:r>
              <a:rPr lang="en-NZ" sz="3200" dirty="0">
                <a:solidFill>
                  <a:srgbClr val="7030A0"/>
                </a:solidFill>
              </a:rPr>
              <a:t> </a:t>
            </a:r>
            <a:r>
              <a:rPr lang="en-NZ" sz="3200" dirty="0" err="1">
                <a:solidFill>
                  <a:srgbClr val="7030A0"/>
                </a:solidFill>
              </a:rPr>
              <a:t>Tamaiti</a:t>
            </a:r>
            <a:endParaRPr lang="en-NZ" sz="32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en-NZ" sz="3200" dirty="0">
                <a:solidFill>
                  <a:srgbClr val="7030A0"/>
                </a:solidFill>
              </a:rPr>
              <a:t>O </a:t>
            </a:r>
            <a:r>
              <a:rPr lang="en-NZ" sz="3200" dirty="0" err="1">
                <a:solidFill>
                  <a:srgbClr val="7030A0"/>
                </a:solidFill>
              </a:rPr>
              <a:t>te</a:t>
            </a:r>
            <a:r>
              <a:rPr lang="en-NZ" sz="3200" dirty="0">
                <a:solidFill>
                  <a:srgbClr val="7030A0"/>
                </a:solidFill>
              </a:rPr>
              <a:t> Wairua </a:t>
            </a:r>
            <a:r>
              <a:rPr lang="en-NZ" sz="3200" dirty="0" err="1">
                <a:solidFill>
                  <a:srgbClr val="7030A0"/>
                </a:solidFill>
              </a:rPr>
              <a:t>Tapu</a:t>
            </a:r>
            <a:r>
              <a:rPr lang="en-NZ" sz="3200" dirty="0">
                <a:solidFill>
                  <a:srgbClr val="7030A0"/>
                </a:solidFill>
              </a:rPr>
              <a:t> </a:t>
            </a:r>
          </a:p>
          <a:p>
            <a:pPr marL="45720" indent="0">
              <a:buNone/>
            </a:pPr>
            <a:r>
              <a:rPr lang="en-NZ" sz="3200" dirty="0">
                <a:solidFill>
                  <a:srgbClr val="7030A0"/>
                </a:solidFill>
              </a:rPr>
              <a:t>Amene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BF5AE-12F4-464B-938C-41CB181E3B43}"/>
              </a:ext>
            </a:extLst>
          </p:cNvPr>
          <p:cNvSpPr txBox="1"/>
          <p:nvPr/>
        </p:nvSpPr>
        <p:spPr>
          <a:xfrm>
            <a:off x="10555705" y="4379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FCC56-4B2B-4F2A-9171-5CEEFC0F9E8F}"/>
              </a:ext>
            </a:extLst>
          </p:cNvPr>
          <p:cNvSpPr txBox="1"/>
          <p:nvPr/>
        </p:nvSpPr>
        <p:spPr>
          <a:xfrm>
            <a:off x="7042484" y="2743200"/>
            <a:ext cx="4251158" cy="338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1026" name="Picture 2" descr="Great Post, In, Ash Wednesday, Post">
            <a:extLst>
              <a:ext uri="{FF2B5EF4-FFF2-40B4-BE49-F238E27FC236}">
                <a16:creationId xmlns:a16="http://schemas.microsoft.com/office/drawing/2014/main" id="{C2C83900-D1DA-4B5E-BCD2-84B527B4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80" y="2474382"/>
            <a:ext cx="4667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37F4C9CC-21BD-4A91-987D-02A851F4E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920" b="11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69897-9BF3-4FA6-A261-3AF8B5FA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NZ" sz="3200" b="1" dirty="0">
                <a:solidFill>
                  <a:schemeClr val="tx1"/>
                </a:solidFill>
              </a:rPr>
              <a:t>The Law of Giving </a:t>
            </a:r>
            <a:br>
              <a:rPr lang="en-NZ" sz="2000" b="1" dirty="0">
                <a:solidFill>
                  <a:schemeClr val="tx1"/>
                </a:solidFill>
              </a:rPr>
            </a:b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1C79-D86A-4A40-9D5C-E666081D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1784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</a:rPr>
              <a:t>The universe operates through dynamic exchange….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</a:rPr>
              <a:t>Giving and receiving are different aspects 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</a:rPr>
              <a:t>of the flow of energy in the universe.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</a:rPr>
              <a:t>And in our willingness to </a:t>
            </a:r>
            <a:r>
              <a:rPr lang="en-NZ" sz="2400">
                <a:solidFill>
                  <a:schemeClr val="tx1"/>
                </a:solidFill>
              </a:rPr>
              <a:t>give that </a:t>
            </a:r>
            <a:r>
              <a:rPr lang="en-NZ" sz="2400" dirty="0">
                <a:solidFill>
                  <a:schemeClr val="tx1"/>
                </a:solidFill>
              </a:rPr>
              <a:t>which we seek,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</a:rPr>
              <a:t>We keep the abundance of the universe circulating in our lives. </a:t>
            </a:r>
          </a:p>
          <a:p>
            <a:pPr marL="0" indent="0">
              <a:buNone/>
            </a:pP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7CEBA-957F-4740-B3E9-8DCA43741B07}"/>
              </a:ext>
            </a:extLst>
          </p:cNvPr>
          <p:cNvSpPr txBox="1"/>
          <p:nvPr/>
        </p:nvSpPr>
        <p:spPr>
          <a:xfrm>
            <a:off x="7026442" y="5390147"/>
            <a:ext cx="308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Deepak Chopra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70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901F50-C942-464B-AB14-25ACC623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76422-347E-426D-ABBA-5D1C6280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484718"/>
            <a:ext cx="11165305" cy="70696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NZ" sz="3200" dirty="0">
                <a:solidFill>
                  <a:schemeClr val="tx1"/>
                </a:solidFill>
              </a:rPr>
              <a:t>Proclamation: A Time for Giving and a Time for Receiving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A95554-0F74-462B-8E29-55F2FB00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There is a time to give and a time to receive: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A time to breath in and a time to breathe out.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A time to wake up and a time to go to sleep.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A time to speed up and a time to slow down.</a:t>
            </a:r>
          </a:p>
          <a:p>
            <a:pPr marL="0" indent="0">
              <a:buNone/>
            </a:pPr>
            <a:r>
              <a:rPr lang="en-NZ" sz="2800" dirty="0"/>
              <a:t>    A time to be active and a time to be still.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21E41-28A3-450E-9DBF-DD937B4B4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52" r="1" b="23853"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5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B4A8-7CE5-4F54-B485-1E5E6E50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0" y="4110824"/>
            <a:ext cx="9784824" cy="190897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speak and a time to listen.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give gifts and a time to accept them.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serve and a time to be served.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pray alone and a time to pray together.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 A time to be strong and a time to be vulnerable. </a:t>
            </a:r>
          </a:p>
        </p:txBody>
      </p:sp>
    </p:spTree>
    <p:extLst>
      <p:ext uri="{BB962C8B-B14F-4D97-AF65-F5344CB8AC3E}">
        <p14:creationId xmlns:p14="http://schemas.microsoft.com/office/powerpoint/2010/main" val="3687970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, River, Water, The Bath, Splash">
            <a:extLst>
              <a:ext uri="{FF2B5EF4-FFF2-40B4-BE49-F238E27FC236}">
                <a16:creationId xmlns:a16="http://schemas.microsoft.com/office/drawing/2014/main" id="{CD5740B2-5D16-4E02-9AE9-18D54FA62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9" r="1" b="16132"/>
          <a:stretch/>
        </p:blipFill>
        <p:spPr bwMode="auto">
          <a:xfrm>
            <a:off x="284579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84DA2-7F4E-4A30-9ACF-F6252581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506" y="3724192"/>
            <a:ext cx="9351687" cy="28917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hold on and a time to let go.</a:t>
            </a:r>
          </a:p>
          <a:p>
            <a:pPr marL="0" indent="0">
              <a:lnSpc>
                <a:spcPct val="90000"/>
              </a:lnSpc>
              <a:buNone/>
            </a:pPr>
            <a:endParaRPr lang="en-NZ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read and a time to reflect. </a:t>
            </a:r>
          </a:p>
          <a:p>
            <a:pPr marL="0" indent="0">
              <a:lnSpc>
                <a:spcPct val="90000"/>
              </a:lnSpc>
              <a:buNone/>
            </a:pPr>
            <a:endParaRPr lang="en-NZ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NZ" sz="2400" dirty="0">
                <a:solidFill>
                  <a:schemeClr val="tx1"/>
                </a:solidFill>
              </a:rPr>
              <a:t>A time to laugh and a time to be serious</a:t>
            </a:r>
            <a:r>
              <a:rPr lang="en-NZ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30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0B30-54B6-485F-9FA3-7DB89DB1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0742"/>
            <a:ext cx="5547801" cy="4102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800" dirty="0"/>
              <a:t>A time to reach out and a time to withhold.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/>
              <a:t>A time to give away and a time to gather back. 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/>
              <a:t>A time to extend kindness and a time to receive it. 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/>
              <a:t>A time to love and to be loved. 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06F6F-FAE4-42DA-8965-15BE3D740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6" r="10706"/>
          <a:stretch/>
        </p:blipFill>
        <p:spPr>
          <a:xfrm>
            <a:off x="5759702" y="626211"/>
            <a:ext cx="6220397" cy="5605577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88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9BA9E3A-0963-4A45-B7C0-F884DB93E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1" r="1" b="32358"/>
          <a:stretch/>
        </p:blipFill>
        <p:spPr bwMode="auto"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B3AEB-3603-46DF-8B07-4C7623709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222" y="4110824"/>
            <a:ext cx="9159182" cy="1908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800" dirty="0">
                <a:solidFill>
                  <a:schemeClr val="tx1"/>
                </a:solidFill>
              </a:rPr>
              <a:t>I give generously, I receive gratefully </a:t>
            </a:r>
          </a:p>
        </p:txBody>
      </p:sp>
    </p:spTree>
    <p:extLst>
      <p:ext uri="{BB962C8B-B14F-4D97-AF65-F5344CB8AC3E}">
        <p14:creationId xmlns:p14="http://schemas.microsoft.com/office/powerpoint/2010/main" val="2220193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C35E2-F21F-4DBC-B17E-FAEE87C5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en-NZ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Reconciliation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F77C-436C-4704-BA13-3D6DD4A4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10283067" cy="3730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  <a:latin typeface="Abadi" panose="020B0604020104020204" pitchFamily="34" charset="0"/>
              </a:rPr>
              <a:t>We know that Jesus came to bring us closer to You and one another. 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tx1"/>
                </a:solidFill>
                <a:latin typeface="Abadi" panose="020B0604020104020204" pitchFamily="34" charset="0"/>
              </a:rPr>
              <a:t>May the many peoples within our own country and in all nations be given courage to live in co-operation and </a:t>
            </a:r>
            <a:r>
              <a:rPr lang="en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rangim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ārie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May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who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we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are, and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what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we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give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others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this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Lent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,</a:t>
            </a:r>
          </a:p>
          <a:p>
            <a:pPr marL="0" indent="0">
              <a:buNone/>
            </a:pP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Truly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help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to make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the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world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a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better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place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mi-NZ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Amen</a:t>
            </a:r>
            <a:r>
              <a:rPr lang="mi-NZ" sz="2400" dirty="0">
                <a:solidFill>
                  <a:schemeClr val="tx1"/>
                </a:solidFill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1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724835d-20ad-4f52-a9ac-ec0a6cacda0e">K4D7DZP5TMAP-565247660-6409</_dlc_DocId>
    <_dlc_DocIdUrl xmlns="3724835d-20ad-4f52-a9ac-ec0a6cacda0e">
      <Url>https://nzceo.sharepoint.com/nzceoltd/_layouts/15/DocIdRedir.aspx?ID=K4D7DZP5TMAP-565247660-6409</Url>
      <Description>K4D7DZP5TMAP-565247660-6409</Description>
    </_dlc_DocIdUrl>
    <TaxCatchAll xmlns="3724835d-20ad-4f52-a9ac-ec0a6cacda0e">
      <Value>7</Value>
    </TaxCatchAll>
    <e9b6972f62474cc29b4fb746757d99cd xmlns="3724835d-20ad-4f52-a9ac-ec0a6cacd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Events</TermName>
          <TermId xmlns="http://schemas.microsoft.com/office/infopath/2007/PartnerControls">55c051a7-b2b7-42d1-9209-dd627f455354</TermId>
        </TermInfo>
      </Terms>
    </e9b6972f62474cc29b4fb746757d99c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C2F6081287A47983078946FC86B54" ma:contentTypeVersion="15" ma:contentTypeDescription="Create a new document." ma:contentTypeScope="" ma:versionID="264c2bc29f373e18dfca82a1cfc634cc">
  <xsd:schema xmlns:xsd="http://www.w3.org/2001/XMLSchema" xmlns:xs="http://www.w3.org/2001/XMLSchema" xmlns:p="http://schemas.microsoft.com/office/2006/metadata/properties" xmlns:ns2="3724835d-20ad-4f52-a9ac-ec0a6cacda0e" xmlns:ns3="d2b1a535-279f-4107-bc24-97af53c57e4d" targetNamespace="http://schemas.microsoft.com/office/2006/metadata/properties" ma:root="true" ma:fieldsID="03345d1f8ffd4c025080062b328113aa" ns2:_="" ns3:_="">
    <xsd:import namespace="3724835d-20ad-4f52-a9ac-ec0a6cacda0e"/>
    <xsd:import namespace="d2b1a535-279f-4107-bc24-97af53c57e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9b6972f62474cc29b4fb746757d99c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4835d-20ad-4f52-a9ac-ec0a6cacda0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9b6972f62474cc29b4fb746757d99cd" ma:index="7" nillable="true" ma:taxonomy="true" ma:internalName="e9b6972f62474cc29b4fb746757d99cd" ma:taxonomyFieldName="NZCEO_x0020_File_x0020_Code" ma:displayName="NZCEO File Code" ma:default="" ma:fieldId="{e9b6972f-6247-4cc2-9b4f-b746757d99cd}" ma:taxonomyMulti="true" ma:sspId="66171eaa-ab25-4e5e-b55c-0ce60966998b" ma:termSetId="7307907e-8fdc-4e72-810b-578d9c3ed4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022baa06-1ff0-4206-bc2f-286ce2321b2c}" ma:internalName="TaxCatchAll" ma:showField="CatchAllData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22baa06-1ff0-4206-bc2f-286ce2321b2c}" ma:internalName="TaxCatchAllLabel" ma:readOnly="true" ma:showField="CatchAllDataLabel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1a535-279f-4107-bc24-97af53c57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71744F-986B-4A59-BB39-E2B96583586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2b1a535-279f-4107-bc24-97af53c57e4d"/>
    <ds:schemaRef ds:uri="3724835d-20ad-4f52-a9ac-ec0a6cacda0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FFA133-98FA-416D-B888-AD93F4E87A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F6F4612-297B-412E-944C-32387E2120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CDDA37C-30DB-4353-B5CD-7F0E1B24A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4835d-20ad-4f52-a9ac-ec0a6cacda0e"/>
    <ds:schemaRef ds:uri="d2b1a535-279f-4107-bc24-97af53c57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{9399AD74-585D-4DA1-B0E8-E4FE295DE6E6}tf02900722</Template>
  <TotalTime>344</TotalTime>
  <Words>583</Words>
  <Application>Microsoft Office PowerPoint</Application>
  <PresentationFormat>Widescreen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</vt:lpstr>
      <vt:lpstr>Arial</vt:lpstr>
      <vt:lpstr>Calibri</vt:lpstr>
      <vt:lpstr>Century Gothic</vt:lpstr>
      <vt:lpstr>Wingdings 3</vt:lpstr>
      <vt:lpstr>Ion Boardroom</vt:lpstr>
      <vt:lpstr>In Giving We Receive </vt:lpstr>
      <vt:lpstr>As we make the Sign of the Cross we remember the ash cross we said Amen/Yes to. </vt:lpstr>
      <vt:lpstr>The Law of Giving  </vt:lpstr>
      <vt:lpstr>Proclamation: A Time for Giving and a Time for Receiving </vt:lpstr>
      <vt:lpstr>PowerPoint Presentation</vt:lpstr>
      <vt:lpstr>PowerPoint Presentation</vt:lpstr>
      <vt:lpstr>PowerPoint Presentation</vt:lpstr>
      <vt:lpstr>PowerPoint Presentation</vt:lpstr>
      <vt:lpstr>God of Reconciliation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Giving We Receive</dc:title>
  <dc:creator>Rosalie Connors</dc:creator>
  <cp:lastModifiedBy>Rosalie Connors</cp:lastModifiedBy>
  <cp:revision>7</cp:revision>
  <dcterms:created xsi:type="dcterms:W3CDTF">2021-03-01T02:02:35Z</dcterms:created>
  <dcterms:modified xsi:type="dcterms:W3CDTF">2021-05-31T22:10:36Z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0x0101000DFC2F6081287A47983078946FC86B54</vt:lpwstr>
  </property>
  <property fmtid="{D5CDD505-2E9C-101B-9397-08002B2CF9AE}" pid="3" name="_dlc_DocIdItemGuid">
    <vt:lpwstr>7ee1ab38-a319-4bfc-817c-89421f4fab14</vt:lpwstr>
  </property>
  <property fmtid="{D5CDD505-2E9C-101B-9397-08002B2CF9AE}" pid="4" name="NZCEO File Code">
    <vt:lpwstr>7;#Events|55c051a7-b2b7-42d1-9209-dd627f455354</vt:lpwstr>
  </property>
</Properties>
</file>