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7" r:id="rId5"/>
    <p:sldMasterId id="2147483693" r:id="rId6"/>
    <p:sldMasterId id="2147483660" r:id="rId7"/>
  </p:sldMasterIdLst>
  <p:notesMasterIdLst>
    <p:notesMasterId r:id="rId84"/>
  </p:notesMasterIdLst>
  <p:sldIdLst>
    <p:sldId id="256" r:id="rId8"/>
    <p:sldId id="340" r:id="rId9"/>
    <p:sldId id="341" r:id="rId10"/>
    <p:sldId id="343" r:id="rId11"/>
    <p:sldId id="296" r:id="rId12"/>
    <p:sldId id="338" r:id="rId13"/>
    <p:sldId id="259" r:id="rId14"/>
    <p:sldId id="269" r:id="rId15"/>
    <p:sldId id="351" r:id="rId16"/>
    <p:sldId id="339" r:id="rId17"/>
    <p:sldId id="347" r:id="rId18"/>
    <p:sldId id="346" r:id="rId19"/>
    <p:sldId id="345" r:id="rId20"/>
    <p:sldId id="282" r:id="rId21"/>
    <p:sldId id="348" r:id="rId22"/>
    <p:sldId id="272" r:id="rId23"/>
    <p:sldId id="285" r:id="rId24"/>
    <p:sldId id="349" r:id="rId25"/>
    <p:sldId id="288" r:id="rId26"/>
    <p:sldId id="290" r:id="rId27"/>
    <p:sldId id="292" r:id="rId28"/>
    <p:sldId id="287" r:id="rId29"/>
    <p:sldId id="286" r:id="rId30"/>
    <p:sldId id="291" r:id="rId31"/>
    <p:sldId id="293" r:id="rId32"/>
    <p:sldId id="350" r:id="rId33"/>
    <p:sldId id="306" r:id="rId34"/>
    <p:sldId id="294" r:id="rId35"/>
    <p:sldId id="295" r:id="rId36"/>
    <p:sldId id="298" r:id="rId37"/>
    <p:sldId id="299" r:id="rId38"/>
    <p:sldId id="353" r:id="rId39"/>
    <p:sldId id="354" r:id="rId40"/>
    <p:sldId id="300" r:id="rId41"/>
    <p:sldId id="301" r:id="rId42"/>
    <p:sldId id="302" r:id="rId43"/>
    <p:sldId id="303" r:id="rId44"/>
    <p:sldId id="304" r:id="rId45"/>
    <p:sldId id="318" r:id="rId46"/>
    <p:sldId id="319" r:id="rId47"/>
    <p:sldId id="320" r:id="rId48"/>
    <p:sldId id="321" r:id="rId49"/>
    <p:sldId id="358"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59" r:id="rId65"/>
    <p:sldId id="360" r:id="rId66"/>
    <p:sldId id="361" r:id="rId67"/>
    <p:sldId id="362" r:id="rId68"/>
    <p:sldId id="363" r:id="rId69"/>
    <p:sldId id="364" r:id="rId70"/>
    <p:sldId id="365" r:id="rId71"/>
    <p:sldId id="337" r:id="rId72"/>
    <p:sldId id="368" r:id="rId73"/>
    <p:sldId id="366" r:id="rId74"/>
    <p:sldId id="356" r:id="rId75"/>
    <p:sldId id="283" r:id="rId76"/>
    <p:sldId id="357" r:id="rId77"/>
    <p:sldId id="355" r:id="rId78"/>
    <p:sldId id="367" r:id="rId79"/>
    <p:sldId id="314" r:id="rId80"/>
    <p:sldId id="316" r:id="rId81"/>
    <p:sldId id="317" r:id="rId82"/>
    <p:sldId id="369" r:id="rId8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69441" autoAdjust="0"/>
  </p:normalViewPr>
  <p:slideViewPr>
    <p:cSldViewPr snapToGrid="0">
      <p:cViewPr varScale="1">
        <p:scale>
          <a:sx n="84" d="100"/>
          <a:sy n="84" d="100"/>
        </p:scale>
        <p:origin x="212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notesMaster" Target="notesMasters/notesMaster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AF2E22-70E7-4E56-B9B8-A9D94AF28B25}" type="doc">
      <dgm:prSet loTypeId="urn:microsoft.com/office/officeart/2018/5/layout/IconCircleLabelList" loCatId="icon" qsTypeId="urn:microsoft.com/office/officeart/2005/8/quickstyle/simple1" qsCatId="simple" csTypeId="urn:microsoft.com/office/officeart/2018/5/colors/Iconchunking_neutralicon_colorful5" csCatId="colorful" phldr="1"/>
      <dgm:spPr/>
      <dgm:t>
        <a:bodyPr/>
        <a:lstStyle/>
        <a:p>
          <a:endParaRPr lang="en-US"/>
        </a:p>
      </dgm:t>
    </dgm:pt>
    <dgm:pt modelId="{8137A40E-49A2-44BC-ADA7-909EB358ACD8}">
      <dgm:prSet/>
      <dgm:spPr/>
      <dgm:t>
        <a:bodyPr/>
        <a:lstStyle/>
        <a:p>
          <a:pPr>
            <a:lnSpc>
              <a:spcPct val="100000"/>
            </a:lnSpc>
            <a:defRPr cap="all"/>
          </a:pPr>
          <a:r>
            <a:rPr lang="en-US"/>
            <a:t>Video on</a:t>
          </a:r>
        </a:p>
      </dgm:t>
    </dgm:pt>
    <dgm:pt modelId="{C653BC60-C12B-4472-9E9C-9319FA5777EE}" type="parTrans" cxnId="{5B44CA98-9BB2-45C6-9BD2-F77208D31E83}">
      <dgm:prSet/>
      <dgm:spPr/>
      <dgm:t>
        <a:bodyPr/>
        <a:lstStyle/>
        <a:p>
          <a:endParaRPr lang="en-US"/>
        </a:p>
      </dgm:t>
    </dgm:pt>
    <dgm:pt modelId="{7C24D94F-BB97-4665-8110-84DED135906A}" type="sibTrans" cxnId="{5B44CA98-9BB2-45C6-9BD2-F77208D31E83}">
      <dgm:prSet/>
      <dgm:spPr/>
      <dgm:t>
        <a:bodyPr/>
        <a:lstStyle/>
        <a:p>
          <a:endParaRPr lang="en-US"/>
        </a:p>
      </dgm:t>
    </dgm:pt>
    <dgm:pt modelId="{0E8DEE96-AC2F-4BBD-A1DB-9B001803FE5E}">
      <dgm:prSet/>
      <dgm:spPr/>
      <dgm:t>
        <a:bodyPr/>
        <a:lstStyle/>
        <a:p>
          <a:pPr>
            <a:lnSpc>
              <a:spcPct val="100000"/>
            </a:lnSpc>
            <a:defRPr cap="all"/>
          </a:pPr>
          <a:r>
            <a:rPr lang="en-US"/>
            <a:t>Mute when not speaking</a:t>
          </a:r>
        </a:p>
      </dgm:t>
    </dgm:pt>
    <dgm:pt modelId="{B4A2DDCE-0931-43FE-9302-4C587BB5749A}" type="parTrans" cxnId="{F5EFB5D6-BE63-4F89-8471-6D96EBA0597B}">
      <dgm:prSet/>
      <dgm:spPr/>
      <dgm:t>
        <a:bodyPr/>
        <a:lstStyle/>
        <a:p>
          <a:endParaRPr lang="en-US"/>
        </a:p>
      </dgm:t>
    </dgm:pt>
    <dgm:pt modelId="{4BCAAC21-A6F0-4DE6-BD9F-A5D014E7591B}" type="sibTrans" cxnId="{F5EFB5D6-BE63-4F89-8471-6D96EBA0597B}">
      <dgm:prSet/>
      <dgm:spPr/>
      <dgm:t>
        <a:bodyPr/>
        <a:lstStyle/>
        <a:p>
          <a:endParaRPr lang="en-US"/>
        </a:p>
      </dgm:t>
    </dgm:pt>
    <dgm:pt modelId="{9DD76A96-92FA-49A8-ABEC-85D61B923A0C}">
      <dgm:prSet/>
      <dgm:spPr/>
      <dgm:t>
        <a:bodyPr/>
        <a:lstStyle/>
        <a:p>
          <a:pPr>
            <a:lnSpc>
              <a:spcPct val="100000"/>
            </a:lnSpc>
            <a:defRPr cap="all"/>
          </a:pPr>
          <a:r>
            <a:rPr lang="en-US" dirty="0"/>
            <a:t>Open chat</a:t>
          </a:r>
        </a:p>
      </dgm:t>
    </dgm:pt>
    <dgm:pt modelId="{5A14B3EE-105F-4D80-B86A-81CE67104E02}" type="parTrans" cxnId="{177701D3-A8BB-4A89-B767-308BADADCA58}">
      <dgm:prSet/>
      <dgm:spPr/>
      <dgm:t>
        <a:bodyPr/>
        <a:lstStyle/>
        <a:p>
          <a:endParaRPr lang="en-US"/>
        </a:p>
      </dgm:t>
    </dgm:pt>
    <dgm:pt modelId="{C46EC48F-5DF2-404C-B103-29C68277E7C6}" type="sibTrans" cxnId="{177701D3-A8BB-4A89-B767-308BADADCA58}">
      <dgm:prSet/>
      <dgm:spPr/>
      <dgm:t>
        <a:bodyPr/>
        <a:lstStyle/>
        <a:p>
          <a:endParaRPr lang="en-US"/>
        </a:p>
      </dgm:t>
    </dgm:pt>
    <dgm:pt modelId="{799CC9E5-4D09-42F1-B215-7061D7EF030D}" type="pres">
      <dgm:prSet presAssocID="{16AF2E22-70E7-4E56-B9B8-A9D94AF28B25}" presName="root" presStyleCnt="0">
        <dgm:presLayoutVars>
          <dgm:dir/>
          <dgm:resizeHandles val="exact"/>
        </dgm:presLayoutVars>
      </dgm:prSet>
      <dgm:spPr/>
    </dgm:pt>
    <dgm:pt modelId="{A0B43FF0-D924-48F8-8F29-9BFCEF5BD941}" type="pres">
      <dgm:prSet presAssocID="{8137A40E-49A2-44BC-ADA7-909EB358ACD8}" presName="compNode" presStyleCnt="0"/>
      <dgm:spPr/>
    </dgm:pt>
    <dgm:pt modelId="{2085BF86-D075-420E-9C69-FF8A1D39A198}" type="pres">
      <dgm:prSet presAssocID="{8137A40E-49A2-44BC-ADA7-909EB358ACD8}" presName="iconBgRect" presStyleLbl="bgShp" presStyleIdx="0" presStyleCnt="3"/>
      <dgm:spPr/>
    </dgm:pt>
    <dgm:pt modelId="{8CACAA79-001D-4402-836A-64DFEE3A5EFA}" type="pres">
      <dgm:prSet presAssocID="{8137A40E-49A2-44BC-ADA7-909EB358ACD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deo camera"/>
        </a:ext>
      </dgm:extLst>
    </dgm:pt>
    <dgm:pt modelId="{FB25E301-B92B-43A6-AD00-4930A6B79B49}" type="pres">
      <dgm:prSet presAssocID="{8137A40E-49A2-44BC-ADA7-909EB358ACD8}" presName="spaceRect" presStyleCnt="0"/>
      <dgm:spPr/>
    </dgm:pt>
    <dgm:pt modelId="{AFEFA7E5-875D-4F84-95DE-B1897DB22AB3}" type="pres">
      <dgm:prSet presAssocID="{8137A40E-49A2-44BC-ADA7-909EB358ACD8}" presName="textRect" presStyleLbl="revTx" presStyleIdx="0" presStyleCnt="3">
        <dgm:presLayoutVars>
          <dgm:chMax val="1"/>
          <dgm:chPref val="1"/>
        </dgm:presLayoutVars>
      </dgm:prSet>
      <dgm:spPr/>
    </dgm:pt>
    <dgm:pt modelId="{2FB27D1A-D0D6-49EC-BE95-3C35C4B42C36}" type="pres">
      <dgm:prSet presAssocID="{7C24D94F-BB97-4665-8110-84DED135906A}" presName="sibTrans" presStyleCnt="0"/>
      <dgm:spPr/>
    </dgm:pt>
    <dgm:pt modelId="{CE15CF60-19F6-49CF-890E-C80423C35ABB}" type="pres">
      <dgm:prSet presAssocID="{0E8DEE96-AC2F-4BBD-A1DB-9B001803FE5E}" presName="compNode" presStyleCnt="0"/>
      <dgm:spPr/>
    </dgm:pt>
    <dgm:pt modelId="{2F7E022B-F7B8-4B36-883C-871A0EE72908}" type="pres">
      <dgm:prSet presAssocID="{0E8DEE96-AC2F-4BBD-A1DB-9B001803FE5E}" presName="iconBgRect" presStyleLbl="bgShp" presStyleIdx="1" presStyleCnt="3"/>
      <dgm:spPr/>
    </dgm:pt>
    <dgm:pt modelId="{8DEBFFC3-494A-4E31-A7CB-B6674EA3A9AD}" type="pres">
      <dgm:prSet presAssocID="{0E8DEE96-AC2F-4BBD-A1DB-9B001803FE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ute Speaker"/>
        </a:ext>
      </dgm:extLst>
    </dgm:pt>
    <dgm:pt modelId="{E623A126-B0AD-4A68-AD04-8ACE9AC9F928}" type="pres">
      <dgm:prSet presAssocID="{0E8DEE96-AC2F-4BBD-A1DB-9B001803FE5E}" presName="spaceRect" presStyleCnt="0"/>
      <dgm:spPr/>
    </dgm:pt>
    <dgm:pt modelId="{07371577-B7EC-44E0-AD40-1FC46C8499A3}" type="pres">
      <dgm:prSet presAssocID="{0E8DEE96-AC2F-4BBD-A1DB-9B001803FE5E}" presName="textRect" presStyleLbl="revTx" presStyleIdx="1" presStyleCnt="3">
        <dgm:presLayoutVars>
          <dgm:chMax val="1"/>
          <dgm:chPref val="1"/>
        </dgm:presLayoutVars>
      </dgm:prSet>
      <dgm:spPr/>
    </dgm:pt>
    <dgm:pt modelId="{1B7831D2-E46A-4036-B3E9-4DEF102391CF}" type="pres">
      <dgm:prSet presAssocID="{4BCAAC21-A6F0-4DE6-BD9F-A5D014E7591B}" presName="sibTrans" presStyleCnt="0"/>
      <dgm:spPr/>
    </dgm:pt>
    <dgm:pt modelId="{DD889218-E432-44FD-93D1-7173BB1111D5}" type="pres">
      <dgm:prSet presAssocID="{9DD76A96-92FA-49A8-ABEC-85D61B923A0C}" presName="compNode" presStyleCnt="0"/>
      <dgm:spPr/>
    </dgm:pt>
    <dgm:pt modelId="{6B383B8B-F8C7-4B53-B24F-803DF2154EF1}" type="pres">
      <dgm:prSet presAssocID="{9DD76A96-92FA-49A8-ABEC-85D61B923A0C}" presName="iconBgRect" presStyleLbl="bgShp" presStyleIdx="2" presStyleCnt="3"/>
      <dgm:spPr/>
    </dgm:pt>
    <dgm:pt modelId="{B8B886B6-FF00-4680-8C70-0079D8B10B49}" type="pres">
      <dgm:prSet presAssocID="{9DD76A96-92FA-49A8-ABEC-85D61B923A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E25BAC4F-6665-4919-BAFF-0F221230B224}" type="pres">
      <dgm:prSet presAssocID="{9DD76A96-92FA-49A8-ABEC-85D61B923A0C}" presName="spaceRect" presStyleCnt="0"/>
      <dgm:spPr/>
    </dgm:pt>
    <dgm:pt modelId="{728DE96A-B4F1-4FC9-B6D5-71A5AC03572C}" type="pres">
      <dgm:prSet presAssocID="{9DD76A96-92FA-49A8-ABEC-85D61B923A0C}" presName="textRect" presStyleLbl="revTx" presStyleIdx="2" presStyleCnt="3">
        <dgm:presLayoutVars>
          <dgm:chMax val="1"/>
          <dgm:chPref val="1"/>
        </dgm:presLayoutVars>
      </dgm:prSet>
      <dgm:spPr/>
    </dgm:pt>
  </dgm:ptLst>
  <dgm:cxnLst>
    <dgm:cxn modelId="{C916983A-E952-4935-B9B4-F06129A11898}" type="presOf" srcId="{9DD76A96-92FA-49A8-ABEC-85D61B923A0C}" destId="{728DE96A-B4F1-4FC9-B6D5-71A5AC03572C}" srcOrd="0" destOrd="0" presId="urn:microsoft.com/office/officeart/2018/5/layout/IconCircleLabelList"/>
    <dgm:cxn modelId="{C18B2E52-2708-4617-A96F-AF16BF973FC9}" type="presOf" srcId="{0E8DEE96-AC2F-4BBD-A1DB-9B001803FE5E}" destId="{07371577-B7EC-44E0-AD40-1FC46C8499A3}" srcOrd="0" destOrd="0" presId="urn:microsoft.com/office/officeart/2018/5/layout/IconCircleLabelList"/>
    <dgm:cxn modelId="{5B44CA98-9BB2-45C6-9BD2-F77208D31E83}" srcId="{16AF2E22-70E7-4E56-B9B8-A9D94AF28B25}" destId="{8137A40E-49A2-44BC-ADA7-909EB358ACD8}" srcOrd="0" destOrd="0" parTransId="{C653BC60-C12B-4472-9E9C-9319FA5777EE}" sibTransId="{7C24D94F-BB97-4665-8110-84DED135906A}"/>
    <dgm:cxn modelId="{27383DCD-2565-423B-B383-540950B2B14F}" type="presOf" srcId="{16AF2E22-70E7-4E56-B9B8-A9D94AF28B25}" destId="{799CC9E5-4D09-42F1-B215-7061D7EF030D}" srcOrd="0" destOrd="0" presId="urn:microsoft.com/office/officeart/2018/5/layout/IconCircleLabelList"/>
    <dgm:cxn modelId="{177701D3-A8BB-4A89-B767-308BADADCA58}" srcId="{16AF2E22-70E7-4E56-B9B8-A9D94AF28B25}" destId="{9DD76A96-92FA-49A8-ABEC-85D61B923A0C}" srcOrd="2" destOrd="0" parTransId="{5A14B3EE-105F-4D80-B86A-81CE67104E02}" sibTransId="{C46EC48F-5DF2-404C-B103-29C68277E7C6}"/>
    <dgm:cxn modelId="{F5EFB5D6-BE63-4F89-8471-6D96EBA0597B}" srcId="{16AF2E22-70E7-4E56-B9B8-A9D94AF28B25}" destId="{0E8DEE96-AC2F-4BBD-A1DB-9B001803FE5E}" srcOrd="1" destOrd="0" parTransId="{B4A2DDCE-0931-43FE-9302-4C587BB5749A}" sibTransId="{4BCAAC21-A6F0-4DE6-BD9F-A5D014E7591B}"/>
    <dgm:cxn modelId="{00605FD7-7348-4C56-BB8A-4F9783FCB20B}" type="presOf" srcId="{8137A40E-49A2-44BC-ADA7-909EB358ACD8}" destId="{AFEFA7E5-875D-4F84-95DE-B1897DB22AB3}" srcOrd="0" destOrd="0" presId="urn:microsoft.com/office/officeart/2018/5/layout/IconCircleLabelList"/>
    <dgm:cxn modelId="{8237D444-AD4F-442A-9503-300758805981}" type="presParOf" srcId="{799CC9E5-4D09-42F1-B215-7061D7EF030D}" destId="{A0B43FF0-D924-48F8-8F29-9BFCEF5BD941}" srcOrd="0" destOrd="0" presId="urn:microsoft.com/office/officeart/2018/5/layout/IconCircleLabelList"/>
    <dgm:cxn modelId="{B4B501E6-9D6B-4A7B-A9DD-D86DE9E7EE4D}" type="presParOf" srcId="{A0B43FF0-D924-48F8-8F29-9BFCEF5BD941}" destId="{2085BF86-D075-420E-9C69-FF8A1D39A198}" srcOrd="0" destOrd="0" presId="urn:microsoft.com/office/officeart/2018/5/layout/IconCircleLabelList"/>
    <dgm:cxn modelId="{B86E1A5F-2CA6-48B9-AAF4-06805DA616C2}" type="presParOf" srcId="{A0B43FF0-D924-48F8-8F29-9BFCEF5BD941}" destId="{8CACAA79-001D-4402-836A-64DFEE3A5EFA}" srcOrd="1" destOrd="0" presId="urn:microsoft.com/office/officeart/2018/5/layout/IconCircleLabelList"/>
    <dgm:cxn modelId="{CA655AAB-BA2F-4DB1-A6CE-F7C8848403B6}" type="presParOf" srcId="{A0B43FF0-D924-48F8-8F29-9BFCEF5BD941}" destId="{FB25E301-B92B-43A6-AD00-4930A6B79B49}" srcOrd="2" destOrd="0" presId="urn:microsoft.com/office/officeart/2018/5/layout/IconCircleLabelList"/>
    <dgm:cxn modelId="{F7D61E5E-82CD-4DB5-9410-54A3BAE3F346}" type="presParOf" srcId="{A0B43FF0-D924-48F8-8F29-9BFCEF5BD941}" destId="{AFEFA7E5-875D-4F84-95DE-B1897DB22AB3}" srcOrd="3" destOrd="0" presId="urn:microsoft.com/office/officeart/2018/5/layout/IconCircleLabelList"/>
    <dgm:cxn modelId="{156FDA1E-40DB-4477-A9FE-F0D2699C3D77}" type="presParOf" srcId="{799CC9E5-4D09-42F1-B215-7061D7EF030D}" destId="{2FB27D1A-D0D6-49EC-BE95-3C35C4B42C36}" srcOrd="1" destOrd="0" presId="urn:microsoft.com/office/officeart/2018/5/layout/IconCircleLabelList"/>
    <dgm:cxn modelId="{2EAA1047-CAE5-4853-8E50-061FA1F287CC}" type="presParOf" srcId="{799CC9E5-4D09-42F1-B215-7061D7EF030D}" destId="{CE15CF60-19F6-49CF-890E-C80423C35ABB}" srcOrd="2" destOrd="0" presId="urn:microsoft.com/office/officeart/2018/5/layout/IconCircleLabelList"/>
    <dgm:cxn modelId="{97BE4F4C-F682-44FE-BB09-087AAD600D2C}" type="presParOf" srcId="{CE15CF60-19F6-49CF-890E-C80423C35ABB}" destId="{2F7E022B-F7B8-4B36-883C-871A0EE72908}" srcOrd="0" destOrd="0" presId="urn:microsoft.com/office/officeart/2018/5/layout/IconCircleLabelList"/>
    <dgm:cxn modelId="{C86FDFF9-D0F2-4443-94CD-11B19DC27558}" type="presParOf" srcId="{CE15CF60-19F6-49CF-890E-C80423C35ABB}" destId="{8DEBFFC3-494A-4E31-A7CB-B6674EA3A9AD}" srcOrd="1" destOrd="0" presId="urn:microsoft.com/office/officeart/2018/5/layout/IconCircleLabelList"/>
    <dgm:cxn modelId="{9C0D19B5-8546-4FCA-8F8B-63D544284584}" type="presParOf" srcId="{CE15CF60-19F6-49CF-890E-C80423C35ABB}" destId="{E623A126-B0AD-4A68-AD04-8ACE9AC9F928}" srcOrd="2" destOrd="0" presId="urn:microsoft.com/office/officeart/2018/5/layout/IconCircleLabelList"/>
    <dgm:cxn modelId="{B780CD44-F5AA-47D3-A36A-E406A1C8F0B2}" type="presParOf" srcId="{CE15CF60-19F6-49CF-890E-C80423C35ABB}" destId="{07371577-B7EC-44E0-AD40-1FC46C8499A3}" srcOrd="3" destOrd="0" presId="urn:microsoft.com/office/officeart/2018/5/layout/IconCircleLabelList"/>
    <dgm:cxn modelId="{A179D714-2BCA-438E-9F80-65C07B51B4D3}" type="presParOf" srcId="{799CC9E5-4D09-42F1-B215-7061D7EF030D}" destId="{1B7831D2-E46A-4036-B3E9-4DEF102391CF}" srcOrd="3" destOrd="0" presId="urn:microsoft.com/office/officeart/2018/5/layout/IconCircleLabelList"/>
    <dgm:cxn modelId="{89FE4BBD-7DF5-43EB-A721-3106C333BE78}" type="presParOf" srcId="{799CC9E5-4D09-42F1-B215-7061D7EF030D}" destId="{DD889218-E432-44FD-93D1-7173BB1111D5}" srcOrd="4" destOrd="0" presId="urn:microsoft.com/office/officeart/2018/5/layout/IconCircleLabelList"/>
    <dgm:cxn modelId="{1A717DDB-347B-4B41-AC60-62BC31AE35C0}" type="presParOf" srcId="{DD889218-E432-44FD-93D1-7173BB1111D5}" destId="{6B383B8B-F8C7-4B53-B24F-803DF2154EF1}" srcOrd="0" destOrd="0" presId="urn:microsoft.com/office/officeart/2018/5/layout/IconCircleLabelList"/>
    <dgm:cxn modelId="{35853C01-CE7B-4F59-838B-6B722422009D}" type="presParOf" srcId="{DD889218-E432-44FD-93D1-7173BB1111D5}" destId="{B8B886B6-FF00-4680-8C70-0079D8B10B49}" srcOrd="1" destOrd="0" presId="urn:microsoft.com/office/officeart/2018/5/layout/IconCircleLabelList"/>
    <dgm:cxn modelId="{4A6EC93F-F14B-4F50-8E8A-6DCE962BDF34}" type="presParOf" srcId="{DD889218-E432-44FD-93D1-7173BB1111D5}" destId="{E25BAC4F-6665-4919-BAFF-0F221230B224}" srcOrd="2" destOrd="0" presId="urn:microsoft.com/office/officeart/2018/5/layout/IconCircleLabelList"/>
    <dgm:cxn modelId="{5EDA04A4-84B4-42E7-AD3E-3F8DCFAC7B39}" type="presParOf" srcId="{DD889218-E432-44FD-93D1-7173BB1111D5}" destId="{728DE96A-B4F1-4FC9-B6D5-71A5AC03572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B12E60E-94D7-4D7D-B7A6-8C2B35CB7B52}"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9FAD5081-9C77-4BAA-9B83-1241950B8520}">
      <dgm:prSet custT="1"/>
      <dgm:spPr/>
      <dgm:t>
        <a:bodyPr/>
        <a:lstStyle/>
        <a:p>
          <a:r>
            <a:rPr lang="en-US" sz="4800" dirty="0"/>
            <a:t>What connections can you make between you and the images?</a:t>
          </a:r>
        </a:p>
      </dgm:t>
    </dgm:pt>
    <dgm:pt modelId="{00C09A31-83DD-4C64-B5C4-4F8F78401313}" type="parTrans" cxnId="{11CDE28B-AE51-4651-B9B4-44E7D365939F}">
      <dgm:prSet/>
      <dgm:spPr/>
      <dgm:t>
        <a:bodyPr/>
        <a:lstStyle/>
        <a:p>
          <a:endParaRPr lang="en-US"/>
        </a:p>
      </dgm:t>
    </dgm:pt>
    <dgm:pt modelId="{4F834DC0-675B-43BE-8080-E4A3E13AD439}" type="sibTrans" cxnId="{11CDE28B-AE51-4651-B9B4-44E7D365939F}">
      <dgm:prSet/>
      <dgm:spPr/>
      <dgm:t>
        <a:bodyPr/>
        <a:lstStyle/>
        <a:p>
          <a:endParaRPr lang="en-US"/>
        </a:p>
      </dgm:t>
    </dgm:pt>
    <dgm:pt modelId="{E660F8FF-9EED-4D3E-8B8F-D6505327048D}" type="pres">
      <dgm:prSet presAssocID="{4B12E60E-94D7-4D7D-B7A6-8C2B35CB7B52}" presName="linear" presStyleCnt="0">
        <dgm:presLayoutVars>
          <dgm:animLvl val="lvl"/>
          <dgm:resizeHandles val="exact"/>
        </dgm:presLayoutVars>
      </dgm:prSet>
      <dgm:spPr/>
    </dgm:pt>
    <dgm:pt modelId="{FCCC1711-98F2-43C3-A310-579C38B0028B}" type="pres">
      <dgm:prSet presAssocID="{9FAD5081-9C77-4BAA-9B83-1241950B8520}" presName="parentText" presStyleLbl="node1" presStyleIdx="0" presStyleCnt="1">
        <dgm:presLayoutVars>
          <dgm:chMax val="0"/>
          <dgm:bulletEnabled val="1"/>
        </dgm:presLayoutVars>
      </dgm:prSet>
      <dgm:spPr/>
    </dgm:pt>
  </dgm:ptLst>
  <dgm:cxnLst>
    <dgm:cxn modelId="{B53E0A74-1971-49F5-9BC1-067A45E616CF}" type="presOf" srcId="{4B12E60E-94D7-4D7D-B7A6-8C2B35CB7B52}" destId="{E660F8FF-9EED-4D3E-8B8F-D6505327048D}" srcOrd="0" destOrd="0" presId="urn:microsoft.com/office/officeart/2005/8/layout/vList2"/>
    <dgm:cxn modelId="{52BBE080-5D52-47AE-84E5-CB94F3D4CE26}" type="presOf" srcId="{9FAD5081-9C77-4BAA-9B83-1241950B8520}" destId="{FCCC1711-98F2-43C3-A310-579C38B0028B}" srcOrd="0" destOrd="0" presId="urn:microsoft.com/office/officeart/2005/8/layout/vList2"/>
    <dgm:cxn modelId="{11CDE28B-AE51-4651-B9B4-44E7D365939F}" srcId="{4B12E60E-94D7-4D7D-B7A6-8C2B35CB7B52}" destId="{9FAD5081-9C77-4BAA-9B83-1241950B8520}" srcOrd="0" destOrd="0" parTransId="{00C09A31-83DD-4C64-B5C4-4F8F78401313}" sibTransId="{4F834DC0-675B-43BE-8080-E4A3E13AD439}"/>
    <dgm:cxn modelId="{AD753519-7849-408C-9FB8-56D3AEA2B39B}" type="presParOf" srcId="{E660F8FF-9EED-4D3E-8B8F-D6505327048D}" destId="{FCCC1711-98F2-43C3-A310-579C38B0028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CA9852-E365-483B-A2FA-6FD12C0E4824}"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F226B89F-43F6-4BB8-8482-ACCA68EEACA9}">
      <dgm:prSet/>
      <dgm:spPr/>
      <dgm:t>
        <a:bodyPr/>
        <a:lstStyle/>
        <a:p>
          <a:r>
            <a:rPr lang="en-US"/>
            <a:t>Makes us more human</a:t>
          </a:r>
        </a:p>
      </dgm:t>
    </dgm:pt>
    <dgm:pt modelId="{916D49AE-CC5D-46FD-939B-B698B081C35E}" type="parTrans" cxnId="{5125A729-7D14-47F1-8EC3-C27D03E76C4A}">
      <dgm:prSet/>
      <dgm:spPr/>
      <dgm:t>
        <a:bodyPr/>
        <a:lstStyle/>
        <a:p>
          <a:endParaRPr lang="en-US"/>
        </a:p>
      </dgm:t>
    </dgm:pt>
    <dgm:pt modelId="{3A8AA671-554D-4510-9161-1FFDC0A8FCFF}" type="sibTrans" cxnId="{5125A729-7D14-47F1-8EC3-C27D03E76C4A}">
      <dgm:prSet/>
      <dgm:spPr/>
      <dgm:t>
        <a:bodyPr/>
        <a:lstStyle/>
        <a:p>
          <a:endParaRPr lang="en-US"/>
        </a:p>
      </dgm:t>
    </dgm:pt>
    <dgm:pt modelId="{9AC8CF4A-9DC2-43E5-B7E0-F9CAA0332691}">
      <dgm:prSet/>
      <dgm:spPr/>
      <dgm:t>
        <a:bodyPr/>
        <a:lstStyle/>
        <a:p>
          <a:r>
            <a:rPr lang="en-US"/>
            <a:t>Frees us from selfishness and complacency</a:t>
          </a:r>
        </a:p>
      </dgm:t>
    </dgm:pt>
    <dgm:pt modelId="{C9B81E6E-4F65-4071-B6B4-CA8A09FD3FD2}" type="parTrans" cxnId="{203F0B1D-90C2-4E6F-AB85-86FE435DEF06}">
      <dgm:prSet/>
      <dgm:spPr/>
      <dgm:t>
        <a:bodyPr/>
        <a:lstStyle/>
        <a:p>
          <a:endParaRPr lang="en-US"/>
        </a:p>
      </dgm:t>
    </dgm:pt>
    <dgm:pt modelId="{6957A717-88FA-4375-BA57-67FBAA991D44}" type="sibTrans" cxnId="{203F0B1D-90C2-4E6F-AB85-86FE435DEF06}">
      <dgm:prSet/>
      <dgm:spPr/>
      <dgm:t>
        <a:bodyPr/>
        <a:lstStyle/>
        <a:p>
          <a:endParaRPr lang="en-US"/>
        </a:p>
      </dgm:t>
    </dgm:pt>
    <dgm:pt modelId="{B923FC5D-8BB1-4E53-B6ED-7ED65848905C}" type="pres">
      <dgm:prSet presAssocID="{CECA9852-E365-483B-A2FA-6FD12C0E4824}" presName="hierChild1" presStyleCnt="0">
        <dgm:presLayoutVars>
          <dgm:chPref val="1"/>
          <dgm:dir/>
          <dgm:animOne val="branch"/>
          <dgm:animLvl val="lvl"/>
          <dgm:resizeHandles/>
        </dgm:presLayoutVars>
      </dgm:prSet>
      <dgm:spPr/>
    </dgm:pt>
    <dgm:pt modelId="{0F6B9F9E-74FB-41C6-97BF-004C78A12D5E}" type="pres">
      <dgm:prSet presAssocID="{F226B89F-43F6-4BB8-8482-ACCA68EEACA9}" presName="hierRoot1" presStyleCnt="0"/>
      <dgm:spPr/>
    </dgm:pt>
    <dgm:pt modelId="{E6F7FFAF-43B1-4D68-A283-39E447E506D1}" type="pres">
      <dgm:prSet presAssocID="{F226B89F-43F6-4BB8-8482-ACCA68EEACA9}" presName="composite" presStyleCnt="0"/>
      <dgm:spPr/>
    </dgm:pt>
    <dgm:pt modelId="{1BD53352-1346-4F32-BBFA-AA89D9377CF6}" type="pres">
      <dgm:prSet presAssocID="{F226B89F-43F6-4BB8-8482-ACCA68EEACA9}" presName="background" presStyleLbl="node0" presStyleIdx="0" presStyleCnt="2"/>
      <dgm:spPr/>
    </dgm:pt>
    <dgm:pt modelId="{60019DA3-944C-4D7A-A4E9-B801D5A06F94}" type="pres">
      <dgm:prSet presAssocID="{F226B89F-43F6-4BB8-8482-ACCA68EEACA9}" presName="text" presStyleLbl="fgAcc0" presStyleIdx="0" presStyleCnt="2">
        <dgm:presLayoutVars>
          <dgm:chPref val="3"/>
        </dgm:presLayoutVars>
      </dgm:prSet>
      <dgm:spPr/>
    </dgm:pt>
    <dgm:pt modelId="{1CE73FDC-6680-458C-BED1-9CC331D3930B}" type="pres">
      <dgm:prSet presAssocID="{F226B89F-43F6-4BB8-8482-ACCA68EEACA9}" presName="hierChild2" presStyleCnt="0"/>
      <dgm:spPr/>
    </dgm:pt>
    <dgm:pt modelId="{C75FF370-97B4-4D4C-BE26-54FEE341DC26}" type="pres">
      <dgm:prSet presAssocID="{9AC8CF4A-9DC2-43E5-B7E0-F9CAA0332691}" presName="hierRoot1" presStyleCnt="0"/>
      <dgm:spPr/>
    </dgm:pt>
    <dgm:pt modelId="{B9E62650-0BA2-4553-AA29-E0CC94CD4A7D}" type="pres">
      <dgm:prSet presAssocID="{9AC8CF4A-9DC2-43E5-B7E0-F9CAA0332691}" presName="composite" presStyleCnt="0"/>
      <dgm:spPr/>
    </dgm:pt>
    <dgm:pt modelId="{38696AB1-2A9B-45CA-8434-8D573C5CCE0C}" type="pres">
      <dgm:prSet presAssocID="{9AC8CF4A-9DC2-43E5-B7E0-F9CAA0332691}" presName="background" presStyleLbl="node0" presStyleIdx="1" presStyleCnt="2"/>
      <dgm:spPr/>
    </dgm:pt>
    <dgm:pt modelId="{53318FA0-C8D0-48F1-B941-D105775DEB97}" type="pres">
      <dgm:prSet presAssocID="{9AC8CF4A-9DC2-43E5-B7E0-F9CAA0332691}" presName="text" presStyleLbl="fgAcc0" presStyleIdx="1" presStyleCnt="2">
        <dgm:presLayoutVars>
          <dgm:chPref val="3"/>
        </dgm:presLayoutVars>
      </dgm:prSet>
      <dgm:spPr/>
    </dgm:pt>
    <dgm:pt modelId="{DD74D34C-8853-4DDF-92CC-9386EB4AD8CC}" type="pres">
      <dgm:prSet presAssocID="{9AC8CF4A-9DC2-43E5-B7E0-F9CAA0332691}" presName="hierChild2" presStyleCnt="0"/>
      <dgm:spPr/>
    </dgm:pt>
  </dgm:ptLst>
  <dgm:cxnLst>
    <dgm:cxn modelId="{203F0B1D-90C2-4E6F-AB85-86FE435DEF06}" srcId="{CECA9852-E365-483B-A2FA-6FD12C0E4824}" destId="{9AC8CF4A-9DC2-43E5-B7E0-F9CAA0332691}" srcOrd="1" destOrd="0" parTransId="{C9B81E6E-4F65-4071-B6B4-CA8A09FD3FD2}" sibTransId="{6957A717-88FA-4375-BA57-67FBAA991D44}"/>
    <dgm:cxn modelId="{5125A729-7D14-47F1-8EC3-C27D03E76C4A}" srcId="{CECA9852-E365-483B-A2FA-6FD12C0E4824}" destId="{F226B89F-43F6-4BB8-8482-ACCA68EEACA9}" srcOrd="0" destOrd="0" parTransId="{916D49AE-CC5D-46FD-939B-B698B081C35E}" sibTransId="{3A8AA671-554D-4510-9161-1FFDC0A8FCFF}"/>
    <dgm:cxn modelId="{1223C954-84CB-4001-83DB-D75B01423DAC}" type="presOf" srcId="{CECA9852-E365-483B-A2FA-6FD12C0E4824}" destId="{B923FC5D-8BB1-4E53-B6ED-7ED65848905C}" srcOrd="0" destOrd="0" presId="urn:microsoft.com/office/officeart/2005/8/layout/hierarchy1"/>
    <dgm:cxn modelId="{D2B5C977-8BF6-4798-AEA2-0AEE7CED3C65}" type="presOf" srcId="{F226B89F-43F6-4BB8-8482-ACCA68EEACA9}" destId="{60019DA3-944C-4D7A-A4E9-B801D5A06F94}" srcOrd="0" destOrd="0" presId="urn:microsoft.com/office/officeart/2005/8/layout/hierarchy1"/>
    <dgm:cxn modelId="{B87EEFD8-1D85-4D16-A659-C46282EA0D76}" type="presOf" srcId="{9AC8CF4A-9DC2-43E5-B7E0-F9CAA0332691}" destId="{53318FA0-C8D0-48F1-B941-D105775DEB97}" srcOrd="0" destOrd="0" presId="urn:microsoft.com/office/officeart/2005/8/layout/hierarchy1"/>
    <dgm:cxn modelId="{23F09AEE-7934-4D81-8606-530976C31CD3}" type="presParOf" srcId="{B923FC5D-8BB1-4E53-B6ED-7ED65848905C}" destId="{0F6B9F9E-74FB-41C6-97BF-004C78A12D5E}" srcOrd="0" destOrd="0" presId="urn:microsoft.com/office/officeart/2005/8/layout/hierarchy1"/>
    <dgm:cxn modelId="{C295499A-BF9F-452B-BF3D-5B53BAA31FB1}" type="presParOf" srcId="{0F6B9F9E-74FB-41C6-97BF-004C78A12D5E}" destId="{E6F7FFAF-43B1-4D68-A283-39E447E506D1}" srcOrd="0" destOrd="0" presId="urn:microsoft.com/office/officeart/2005/8/layout/hierarchy1"/>
    <dgm:cxn modelId="{209EBCFF-C2C4-4EB8-B026-D2E322903E2C}" type="presParOf" srcId="{E6F7FFAF-43B1-4D68-A283-39E447E506D1}" destId="{1BD53352-1346-4F32-BBFA-AA89D9377CF6}" srcOrd="0" destOrd="0" presId="urn:microsoft.com/office/officeart/2005/8/layout/hierarchy1"/>
    <dgm:cxn modelId="{6333793A-2358-4B49-8659-C11D8CE1BDA1}" type="presParOf" srcId="{E6F7FFAF-43B1-4D68-A283-39E447E506D1}" destId="{60019DA3-944C-4D7A-A4E9-B801D5A06F94}" srcOrd="1" destOrd="0" presId="urn:microsoft.com/office/officeart/2005/8/layout/hierarchy1"/>
    <dgm:cxn modelId="{CBE22B3E-3A41-43F2-B3A9-81A1D4644F4E}" type="presParOf" srcId="{0F6B9F9E-74FB-41C6-97BF-004C78A12D5E}" destId="{1CE73FDC-6680-458C-BED1-9CC331D3930B}" srcOrd="1" destOrd="0" presId="urn:microsoft.com/office/officeart/2005/8/layout/hierarchy1"/>
    <dgm:cxn modelId="{493E61FD-3508-4014-AF3E-77C7498BD45D}" type="presParOf" srcId="{B923FC5D-8BB1-4E53-B6ED-7ED65848905C}" destId="{C75FF370-97B4-4D4C-BE26-54FEE341DC26}" srcOrd="1" destOrd="0" presId="urn:microsoft.com/office/officeart/2005/8/layout/hierarchy1"/>
    <dgm:cxn modelId="{61E61987-2ABF-4798-A425-BBE2BFF80322}" type="presParOf" srcId="{C75FF370-97B4-4D4C-BE26-54FEE341DC26}" destId="{B9E62650-0BA2-4553-AA29-E0CC94CD4A7D}" srcOrd="0" destOrd="0" presId="urn:microsoft.com/office/officeart/2005/8/layout/hierarchy1"/>
    <dgm:cxn modelId="{D41AC388-0BB4-4EE3-A385-544E82A8213B}" type="presParOf" srcId="{B9E62650-0BA2-4553-AA29-E0CC94CD4A7D}" destId="{38696AB1-2A9B-45CA-8434-8D573C5CCE0C}" srcOrd="0" destOrd="0" presId="urn:microsoft.com/office/officeart/2005/8/layout/hierarchy1"/>
    <dgm:cxn modelId="{874B0348-4078-441D-9D00-E893F0A94F73}" type="presParOf" srcId="{B9E62650-0BA2-4553-AA29-E0CC94CD4A7D}" destId="{53318FA0-C8D0-48F1-B941-D105775DEB97}" srcOrd="1" destOrd="0" presId="urn:microsoft.com/office/officeart/2005/8/layout/hierarchy1"/>
    <dgm:cxn modelId="{E1875FA0-0840-4F5C-A8D6-80DA423D0946}" type="presParOf" srcId="{C75FF370-97B4-4D4C-BE26-54FEE341DC26}" destId="{DD74D34C-8853-4DDF-92CC-9386EB4AD8C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BA0CE66-B7C7-4DAD-80AF-BABD119293CE}"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98278B55-6B02-4019-A804-50AA6608979A}">
      <dgm:prSet/>
      <dgm:spPr/>
      <dgm:t>
        <a:bodyPr/>
        <a:lstStyle/>
        <a:p>
          <a:r>
            <a:rPr lang="en-US" dirty="0"/>
            <a:t>1. New RE teacher – no experience</a:t>
          </a:r>
        </a:p>
      </dgm:t>
    </dgm:pt>
    <dgm:pt modelId="{883C059F-CE89-429C-8821-0FA20FECC484}" type="parTrans" cxnId="{9C370573-A772-4FCE-AD39-F592A509207D}">
      <dgm:prSet/>
      <dgm:spPr/>
      <dgm:t>
        <a:bodyPr/>
        <a:lstStyle/>
        <a:p>
          <a:endParaRPr lang="en-US"/>
        </a:p>
      </dgm:t>
    </dgm:pt>
    <dgm:pt modelId="{C14DE0EA-7222-4001-8EAF-B49887779AE6}" type="sibTrans" cxnId="{9C370573-A772-4FCE-AD39-F592A509207D}">
      <dgm:prSet/>
      <dgm:spPr/>
      <dgm:t>
        <a:bodyPr/>
        <a:lstStyle/>
        <a:p>
          <a:endParaRPr lang="en-US"/>
        </a:p>
      </dgm:t>
    </dgm:pt>
    <dgm:pt modelId="{C6A8707F-1DC6-48E5-A64C-D4F25E34D0D8}">
      <dgm:prSet/>
      <dgm:spPr/>
      <dgm:t>
        <a:bodyPr/>
        <a:lstStyle/>
        <a:p>
          <a:r>
            <a:rPr lang="en-US" dirty="0"/>
            <a:t>2. Principal or School Leader </a:t>
          </a:r>
        </a:p>
      </dgm:t>
    </dgm:pt>
    <dgm:pt modelId="{BE06950B-10E4-4D0D-AB3B-D1FA3370CBF9}" type="parTrans" cxnId="{FC39F7DB-AD50-49B9-A028-2A76F11F92EE}">
      <dgm:prSet/>
      <dgm:spPr/>
      <dgm:t>
        <a:bodyPr/>
        <a:lstStyle/>
        <a:p>
          <a:endParaRPr lang="en-US"/>
        </a:p>
      </dgm:t>
    </dgm:pt>
    <dgm:pt modelId="{D1F20848-F82E-407E-A7D0-7CDB53D51211}" type="sibTrans" cxnId="{FC39F7DB-AD50-49B9-A028-2A76F11F92EE}">
      <dgm:prSet/>
      <dgm:spPr/>
      <dgm:t>
        <a:bodyPr/>
        <a:lstStyle/>
        <a:p>
          <a:endParaRPr lang="en-US"/>
        </a:p>
      </dgm:t>
    </dgm:pt>
    <dgm:pt modelId="{520ED658-5CAD-4A76-A87A-632502A2ED25}">
      <dgm:prSet/>
      <dgm:spPr/>
      <dgm:t>
        <a:bodyPr/>
        <a:lstStyle/>
        <a:p>
          <a:r>
            <a:rPr lang="en-US" dirty="0"/>
            <a:t>3. Person who is not a member of the Catholic Christian tradition</a:t>
          </a:r>
        </a:p>
      </dgm:t>
    </dgm:pt>
    <dgm:pt modelId="{AED0659B-604A-4AC7-B40C-2BB6B06C5588}" type="parTrans" cxnId="{14445847-C60E-49FF-9D6F-57F6A486138C}">
      <dgm:prSet/>
      <dgm:spPr/>
      <dgm:t>
        <a:bodyPr/>
        <a:lstStyle/>
        <a:p>
          <a:endParaRPr lang="en-US"/>
        </a:p>
      </dgm:t>
    </dgm:pt>
    <dgm:pt modelId="{CEF2B194-92EE-408D-BA95-95F1109A80D2}" type="sibTrans" cxnId="{14445847-C60E-49FF-9D6F-57F6A486138C}">
      <dgm:prSet/>
      <dgm:spPr/>
      <dgm:t>
        <a:bodyPr/>
        <a:lstStyle/>
        <a:p>
          <a:endParaRPr lang="en-US"/>
        </a:p>
      </dgm:t>
    </dgm:pt>
    <dgm:pt modelId="{206EF88E-E522-4D96-9BB7-BB99187B5584}">
      <dgm:prSet/>
      <dgm:spPr/>
      <dgm:t>
        <a:bodyPr/>
        <a:lstStyle/>
        <a:p>
          <a:r>
            <a:rPr lang="en-US" dirty="0"/>
            <a:t>4. Student in primary school</a:t>
          </a:r>
        </a:p>
      </dgm:t>
    </dgm:pt>
    <dgm:pt modelId="{242A32FD-9528-4937-AA7F-78A8EB35C371}" type="parTrans" cxnId="{74272A98-9C2E-439C-9732-0C61176AA567}">
      <dgm:prSet/>
      <dgm:spPr/>
      <dgm:t>
        <a:bodyPr/>
        <a:lstStyle/>
        <a:p>
          <a:endParaRPr lang="en-US"/>
        </a:p>
      </dgm:t>
    </dgm:pt>
    <dgm:pt modelId="{3123C85F-8439-4538-8F7E-52EC24E245B9}" type="sibTrans" cxnId="{74272A98-9C2E-439C-9732-0C61176AA567}">
      <dgm:prSet/>
      <dgm:spPr/>
      <dgm:t>
        <a:bodyPr/>
        <a:lstStyle/>
        <a:p>
          <a:endParaRPr lang="en-US"/>
        </a:p>
      </dgm:t>
    </dgm:pt>
    <dgm:pt modelId="{E6739C4E-2D60-4D30-80BA-A31D89CE63EA}">
      <dgm:prSet/>
      <dgm:spPr/>
      <dgm:t>
        <a:bodyPr/>
        <a:lstStyle/>
        <a:p>
          <a:r>
            <a:rPr lang="en-US" dirty="0"/>
            <a:t>5. Student in senior secondary school</a:t>
          </a:r>
        </a:p>
      </dgm:t>
    </dgm:pt>
    <dgm:pt modelId="{161AB4EB-2038-4A0D-95CA-5FFEBD89308E}" type="parTrans" cxnId="{221E0AFD-8DA7-4530-99C2-2A9043B5F822}">
      <dgm:prSet/>
      <dgm:spPr/>
      <dgm:t>
        <a:bodyPr/>
        <a:lstStyle/>
        <a:p>
          <a:endParaRPr lang="en-US"/>
        </a:p>
      </dgm:t>
    </dgm:pt>
    <dgm:pt modelId="{1ECFE4CA-42B3-46D3-98BA-B561E1CF2AEB}" type="sibTrans" cxnId="{221E0AFD-8DA7-4530-99C2-2A9043B5F822}">
      <dgm:prSet/>
      <dgm:spPr/>
      <dgm:t>
        <a:bodyPr/>
        <a:lstStyle/>
        <a:p>
          <a:endParaRPr lang="en-US"/>
        </a:p>
      </dgm:t>
    </dgm:pt>
    <dgm:pt modelId="{F6589132-8B67-47C2-90AD-94E3F06AEEBD}" type="pres">
      <dgm:prSet presAssocID="{0BA0CE66-B7C7-4DAD-80AF-BABD119293CE}" presName="linear" presStyleCnt="0">
        <dgm:presLayoutVars>
          <dgm:animLvl val="lvl"/>
          <dgm:resizeHandles val="exact"/>
        </dgm:presLayoutVars>
      </dgm:prSet>
      <dgm:spPr/>
    </dgm:pt>
    <dgm:pt modelId="{65358410-8B19-4E0A-A3DD-1E0289E13F9F}" type="pres">
      <dgm:prSet presAssocID="{98278B55-6B02-4019-A804-50AA6608979A}" presName="parentText" presStyleLbl="node1" presStyleIdx="0" presStyleCnt="5">
        <dgm:presLayoutVars>
          <dgm:chMax val="0"/>
          <dgm:bulletEnabled val="1"/>
        </dgm:presLayoutVars>
      </dgm:prSet>
      <dgm:spPr/>
    </dgm:pt>
    <dgm:pt modelId="{22214370-2EC8-4C36-81DC-FBD872A0C834}" type="pres">
      <dgm:prSet presAssocID="{C14DE0EA-7222-4001-8EAF-B49887779AE6}" presName="spacer" presStyleCnt="0"/>
      <dgm:spPr/>
    </dgm:pt>
    <dgm:pt modelId="{717A64C7-4399-4382-9134-D370C3005B09}" type="pres">
      <dgm:prSet presAssocID="{C6A8707F-1DC6-48E5-A64C-D4F25E34D0D8}" presName="parentText" presStyleLbl="node1" presStyleIdx="1" presStyleCnt="5">
        <dgm:presLayoutVars>
          <dgm:chMax val="0"/>
          <dgm:bulletEnabled val="1"/>
        </dgm:presLayoutVars>
      </dgm:prSet>
      <dgm:spPr/>
    </dgm:pt>
    <dgm:pt modelId="{721BD629-5F42-4D02-8635-DDEDFF3BE821}" type="pres">
      <dgm:prSet presAssocID="{D1F20848-F82E-407E-A7D0-7CDB53D51211}" presName="spacer" presStyleCnt="0"/>
      <dgm:spPr/>
    </dgm:pt>
    <dgm:pt modelId="{29C8B8C5-C619-44B3-9319-8512598963FF}" type="pres">
      <dgm:prSet presAssocID="{520ED658-5CAD-4A76-A87A-632502A2ED25}" presName="parentText" presStyleLbl="node1" presStyleIdx="2" presStyleCnt="5">
        <dgm:presLayoutVars>
          <dgm:chMax val="0"/>
          <dgm:bulletEnabled val="1"/>
        </dgm:presLayoutVars>
      </dgm:prSet>
      <dgm:spPr/>
    </dgm:pt>
    <dgm:pt modelId="{4894B1C8-3C9F-42DD-8C4C-59E81B39C0C5}" type="pres">
      <dgm:prSet presAssocID="{CEF2B194-92EE-408D-BA95-95F1109A80D2}" presName="spacer" presStyleCnt="0"/>
      <dgm:spPr/>
    </dgm:pt>
    <dgm:pt modelId="{831A34E2-BE2B-4654-B759-076984B77A27}" type="pres">
      <dgm:prSet presAssocID="{206EF88E-E522-4D96-9BB7-BB99187B5584}" presName="parentText" presStyleLbl="node1" presStyleIdx="3" presStyleCnt="5">
        <dgm:presLayoutVars>
          <dgm:chMax val="0"/>
          <dgm:bulletEnabled val="1"/>
        </dgm:presLayoutVars>
      </dgm:prSet>
      <dgm:spPr/>
    </dgm:pt>
    <dgm:pt modelId="{8ED43835-40DD-4926-BA9D-0404D391F6ED}" type="pres">
      <dgm:prSet presAssocID="{3123C85F-8439-4538-8F7E-52EC24E245B9}" presName="spacer" presStyleCnt="0"/>
      <dgm:spPr/>
    </dgm:pt>
    <dgm:pt modelId="{953031AC-3DF2-4911-9E46-819660880BFA}" type="pres">
      <dgm:prSet presAssocID="{E6739C4E-2D60-4D30-80BA-A31D89CE63EA}" presName="parentText" presStyleLbl="node1" presStyleIdx="4" presStyleCnt="5">
        <dgm:presLayoutVars>
          <dgm:chMax val="0"/>
          <dgm:bulletEnabled val="1"/>
        </dgm:presLayoutVars>
      </dgm:prSet>
      <dgm:spPr/>
    </dgm:pt>
  </dgm:ptLst>
  <dgm:cxnLst>
    <dgm:cxn modelId="{14445847-C60E-49FF-9D6F-57F6A486138C}" srcId="{0BA0CE66-B7C7-4DAD-80AF-BABD119293CE}" destId="{520ED658-5CAD-4A76-A87A-632502A2ED25}" srcOrd="2" destOrd="0" parTransId="{AED0659B-604A-4AC7-B40C-2BB6B06C5588}" sibTransId="{CEF2B194-92EE-408D-BA95-95F1109A80D2}"/>
    <dgm:cxn modelId="{EDAF715F-76F2-4DAF-838C-6AA68FA6A258}" type="presOf" srcId="{520ED658-5CAD-4A76-A87A-632502A2ED25}" destId="{29C8B8C5-C619-44B3-9319-8512598963FF}" srcOrd="0" destOrd="0" presId="urn:microsoft.com/office/officeart/2005/8/layout/vList2"/>
    <dgm:cxn modelId="{9C370573-A772-4FCE-AD39-F592A509207D}" srcId="{0BA0CE66-B7C7-4DAD-80AF-BABD119293CE}" destId="{98278B55-6B02-4019-A804-50AA6608979A}" srcOrd="0" destOrd="0" parTransId="{883C059F-CE89-429C-8821-0FA20FECC484}" sibTransId="{C14DE0EA-7222-4001-8EAF-B49887779AE6}"/>
    <dgm:cxn modelId="{019BA989-4159-4EC3-B812-5F2865DEF33B}" type="presOf" srcId="{E6739C4E-2D60-4D30-80BA-A31D89CE63EA}" destId="{953031AC-3DF2-4911-9E46-819660880BFA}" srcOrd="0" destOrd="0" presId="urn:microsoft.com/office/officeart/2005/8/layout/vList2"/>
    <dgm:cxn modelId="{50EBE88D-6170-494D-8A3F-B5F7FB4A2271}" type="presOf" srcId="{C6A8707F-1DC6-48E5-A64C-D4F25E34D0D8}" destId="{717A64C7-4399-4382-9134-D370C3005B09}" srcOrd="0" destOrd="0" presId="urn:microsoft.com/office/officeart/2005/8/layout/vList2"/>
    <dgm:cxn modelId="{048F4C94-0A21-4F8F-948A-02F85EAD29A3}" type="presOf" srcId="{98278B55-6B02-4019-A804-50AA6608979A}" destId="{65358410-8B19-4E0A-A3DD-1E0289E13F9F}" srcOrd="0" destOrd="0" presId="urn:microsoft.com/office/officeart/2005/8/layout/vList2"/>
    <dgm:cxn modelId="{74272A98-9C2E-439C-9732-0C61176AA567}" srcId="{0BA0CE66-B7C7-4DAD-80AF-BABD119293CE}" destId="{206EF88E-E522-4D96-9BB7-BB99187B5584}" srcOrd="3" destOrd="0" parTransId="{242A32FD-9528-4937-AA7F-78A8EB35C371}" sibTransId="{3123C85F-8439-4538-8F7E-52EC24E245B9}"/>
    <dgm:cxn modelId="{6BD74FA0-0BA2-430F-B04A-AAEA20963435}" type="presOf" srcId="{0BA0CE66-B7C7-4DAD-80AF-BABD119293CE}" destId="{F6589132-8B67-47C2-90AD-94E3F06AEEBD}" srcOrd="0" destOrd="0" presId="urn:microsoft.com/office/officeart/2005/8/layout/vList2"/>
    <dgm:cxn modelId="{FC39F7DB-AD50-49B9-A028-2A76F11F92EE}" srcId="{0BA0CE66-B7C7-4DAD-80AF-BABD119293CE}" destId="{C6A8707F-1DC6-48E5-A64C-D4F25E34D0D8}" srcOrd="1" destOrd="0" parTransId="{BE06950B-10E4-4D0D-AB3B-D1FA3370CBF9}" sibTransId="{D1F20848-F82E-407E-A7D0-7CDB53D51211}"/>
    <dgm:cxn modelId="{5773A1DD-38CE-4BC6-9422-183558C1CFDD}" type="presOf" srcId="{206EF88E-E522-4D96-9BB7-BB99187B5584}" destId="{831A34E2-BE2B-4654-B759-076984B77A27}" srcOrd="0" destOrd="0" presId="urn:microsoft.com/office/officeart/2005/8/layout/vList2"/>
    <dgm:cxn modelId="{221E0AFD-8DA7-4530-99C2-2A9043B5F822}" srcId="{0BA0CE66-B7C7-4DAD-80AF-BABD119293CE}" destId="{E6739C4E-2D60-4D30-80BA-A31D89CE63EA}" srcOrd="4" destOrd="0" parTransId="{161AB4EB-2038-4A0D-95CA-5FFEBD89308E}" sibTransId="{1ECFE4CA-42B3-46D3-98BA-B561E1CF2AEB}"/>
    <dgm:cxn modelId="{F59B75C4-9428-4BEC-A9C7-48224101FA79}" type="presParOf" srcId="{F6589132-8B67-47C2-90AD-94E3F06AEEBD}" destId="{65358410-8B19-4E0A-A3DD-1E0289E13F9F}" srcOrd="0" destOrd="0" presId="urn:microsoft.com/office/officeart/2005/8/layout/vList2"/>
    <dgm:cxn modelId="{BF72B29C-DB33-4FBE-B1C1-1690C63E7C9E}" type="presParOf" srcId="{F6589132-8B67-47C2-90AD-94E3F06AEEBD}" destId="{22214370-2EC8-4C36-81DC-FBD872A0C834}" srcOrd="1" destOrd="0" presId="urn:microsoft.com/office/officeart/2005/8/layout/vList2"/>
    <dgm:cxn modelId="{9589908C-5E5E-405D-BC7C-47C50CEE4974}" type="presParOf" srcId="{F6589132-8B67-47C2-90AD-94E3F06AEEBD}" destId="{717A64C7-4399-4382-9134-D370C3005B09}" srcOrd="2" destOrd="0" presId="urn:microsoft.com/office/officeart/2005/8/layout/vList2"/>
    <dgm:cxn modelId="{DDABCAE8-168D-451C-832E-02C704B2C08D}" type="presParOf" srcId="{F6589132-8B67-47C2-90AD-94E3F06AEEBD}" destId="{721BD629-5F42-4D02-8635-DDEDFF3BE821}" srcOrd="3" destOrd="0" presId="urn:microsoft.com/office/officeart/2005/8/layout/vList2"/>
    <dgm:cxn modelId="{11D96F4E-76C5-45DF-942E-007758821DE0}" type="presParOf" srcId="{F6589132-8B67-47C2-90AD-94E3F06AEEBD}" destId="{29C8B8C5-C619-44B3-9319-8512598963FF}" srcOrd="4" destOrd="0" presId="urn:microsoft.com/office/officeart/2005/8/layout/vList2"/>
    <dgm:cxn modelId="{0B48AEF4-6A95-4809-81C2-CB11B553144D}" type="presParOf" srcId="{F6589132-8B67-47C2-90AD-94E3F06AEEBD}" destId="{4894B1C8-3C9F-42DD-8C4C-59E81B39C0C5}" srcOrd="5" destOrd="0" presId="urn:microsoft.com/office/officeart/2005/8/layout/vList2"/>
    <dgm:cxn modelId="{A02A2EB0-8178-44C1-948A-3DE5EDF715C4}" type="presParOf" srcId="{F6589132-8B67-47C2-90AD-94E3F06AEEBD}" destId="{831A34E2-BE2B-4654-B759-076984B77A27}" srcOrd="6" destOrd="0" presId="urn:microsoft.com/office/officeart/2005/8/layout/vList2"/>
    <dgm:cxn modelId="{C07BA3F2-2176-4501-81B7-269EFA9F9FCB}" type="presParOf" srcId="{F6589132-8B67-47C2-90AD-94E3F06AEEBD}" destId="{8ED43835-40DD-4926-BA9D-0404D391F6ED}" srcOrd="7" destOrd="0" presId="urn:microsoft.com/office/officeart/2005/8/layout/vList2"/>
    <dgm:cxn modelId="{9899BF9D-A76C-466F-AADF-9C49BC80E6B5}" type="presParOf" srcId="{F6589132-8B67-47C2-90AD-94E3F06AEEBD}" destId="{953031AC-3DF2-4911-9E46-819660880BFA}"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CCDAF4-BCE9-48D4-A358-DCF7B6E92712}" type="doc">
      <dgm:prSet loTypeId="urn:microsoft.com/office/officeart/2005/8/layout/pyramid3" loCatId="pyramid" qsTypeId="urn:microsoft.com/office/officeart/2005/8/quickstyle/simple1" qsCatId="simple" csTypeId="urn:microsoft.com/office/officeart/2005/8/colors/accent1_2" csCatId="accent1" phldr="1"/>
      <dgm:spPr/>
    </dgm:pt>
    <dgm:pt modelId="{05542EA7-7A75-43AB-BC90-BD691875BEE1}">
      <dgm:prSet phldrT="[Text]"/>
      <dgm:spPr>
        <a:solidFill>
          <a:schemeClr val="bg2">
            <a:lumMod val="75000"/>
          </a:schemeClr>
        </a:solidFill>
      </dgm:spPr>
      <dgm:t>
        <a:bodyPr/>
        <a:lstStyle/>
        <a:p>
          <a:r>
            <a:rPr lang="en-US" dirty="0"/>
            <a:t>Constitutions</a:t>
          </a:r>
          <a:endParaRPr lang="en-AU" dirty="0"/>
        </a:p>
      </dgm:t>
    </dgm:pt>
    <dgm:pt modelId="{A6943062-64D6-4053-9FA5-BB66559E02D7}" type="parTrans" cxnId="{43B55E45-26F4-4190-B0CC-EB01B55D8803}">
      <dgm:prSet/>
      <dgm:spPr/>
      <dgm:t>
        <a:bodyPr/>
        <a:lstStyle/>
        <a:p>
          <a:endParaRPr lang="en-AU"/>
        </a:p>
      </dgm:t>
    </dgm:pt>
    <dgm:pt modelId="{97235D66-B5FE-4889-9459-C7C8C644712C}" type="sibTrans" cxnId="{43B55E45-26F4-4190-B0CC-EB01B55D8803}">
      <dgm:prSet/>
      <dgm:spPr/>
      <dgm:t>
        <a:bodyPr/>
        <a:lstStyle/>
        <a:p>
          <a:endParaRPr lang="en-AU"/>
        </a:p>
      </dgm:t>
    </dgm:pt>
    <dgm:pt modelId="{1611E5D9-5574-4F4B-8752-37A5B658140B}">
      <dgm:prSet phldrT="[Text]"/>
      <dgm:spPr>
        <a:solidFill>
          <a:srgbClr val="92D050"/>
        </a:solidFill>
        <a:ln>
          <a:solidFill>
            <a:schemeClr val="accent6">
              <a:lumMod val="50000"/>
            </a:schemeClr>
          </a:solidFill>
        </a:ln>
      </dgm:spPr>
      <dgm:t>
        <a:bodyPr/>
        <a:lstStyle/>
        <a:p>
          <a:r>
            <a:rPr lang="en-US" dirty="0"/>
            <a:t>Encyclicals</a:t>
          </a:r>
          <a:endParaRPr lang="en-AU" dirty="0"/>
        </a:p>
      </dgm:t>
    </dgm:pt>
    <dgm:pt modelId="{0B70A0FD-035C-49DF-ABEF-7B73FC8A0FBF}" type="parTrans" cxnId="{611CB5CA-9DC5-4532-AE7F-E8FFA20B7CF1}">
      <dgm:prSet/>
      <dgm:spPr/>
      <dgm:t>
        <a:bodyPr/>
        <a:lstStyle/>
        <a:p>
          <a:endParaRPr lang="en-AU"/>
        </a:p>
      </dgm:t>
    </dgm:pt>
    <dgm:pt modelId="{35772B2C-ABB8-4EFE-9CB8-D523CFCEC70E}" type="sibTrans" cxnId="{611CB5CA-9DC5-4532-AE7F-E8FFA20B7CF1}">
      <dgm:prSet/>
      <dgm:spPr/>
      <dgm:t>
        <a:bodyPr/>
        <a:lstStyle/>
        <a:p>
          <a:endParaRPr lang="en-AU"/>
        </a:p>
      </dgm:t>
    </dgm:pt>
    <dgm:pt modelId="{E0F7CC6C-76D5-446E-883C-AA371528ED00}">
      <dgm:prSet phldrT="[Text]"/>
      <dgm:spPr>
        <a:solidFill>
          <a:srgbClr val="00B050"/>
        </a:solidFill>
      </dgm:spPr>
      <dgm:t>
        <a:bodyPr/>
        <a:lstStyle/>
        <a:p>
          <a:r>
            <a:rPr lang="en-US" dirty="0"/>
            <a:t>Exhortations </a:t>
          </a:r>
          <a:endParaRPr lang="en-AU" dirty="0"/>
        </a:p>
      </dgm:t>
    </dgm:pt>
    <dgm:pt modelId="{8F6CAA51-FF83-46C9-9E38-0C053C8EA6BC}" type="parTrans" cxnId="{934D78CF-EF92-41B7-B6CE-7DD7F81F0239}">
      <dgm:prSet/>
      <dgm:spPr/>
      <dgm:t>
        <a:bodyPr/>
        <a:lstStyle/>
        <a:p>
          <a:endParaRPr lang="en-AU"/>
        </a:p>
      </dgm:t>
    </dgm:pt>
    <dgm:pt modelId="{AFC0DC62-E6CE-4B77-8414-E892D50A6FD8}" type="sibTrans" cxnId="{934D78CF-EF92-41B7-B6CE-7DD7F81F0239}">
      <dgm:prSet/>
      <dgm:spPr/>
      <dgm:t>
        <a:bodyPr/>
        <a:lstStyle/>
        <a:p>
          <a:endParaRPr lang="en-AU"/>
        </a:p>
      </dgm:t>
    </dgm:pt>
    <dgm:pt modelId="{D1867A5C-339F-4B68-B235-83C7E83B6691}" type="pres">
      <dgm:prSet presAssocID="{61CCDAF4-BCE9-48D4-A358-DCF7B6E92712}" presName="Name0" presStyleCnt="0">
        <dgm:presLayoutVars>
          <dgm:dir/>
          <dgm:animLvl val="lvl"/>
          <dgm:resizeHandles val="exact"/>
        </dgm:presLayoutVars>
      </dgm:prSet>
      <dgm:spPr/>
    </dgm:pt>
    <dgm:pt modelId="{C4ED37C3-6DD8-4118-8EB5-70DCEDCDED9F}" type="pres">
      <dgm:prSet presAssocID="{05542EA7-7A75-43AB-BC90-BD691875BEE1}" presName="Name8" presStyleCnt="0"/>
      <dgm:spPr/>
    </dgm:pt>
    <dgm:pt modelId="{77B59BAE-5C36-486D-A300-99F6ABD992EA}" type="pres">
      <dgm:prSet presAssocID="{05542EA7-7A75-43AB-BC90-BD691875BEE1}" presName="level" presStyleLbl="node1" presStyleIdx="0" presStyleCnt="3">
        <dgm:presLayoutVars>
          <dgm:chMax val="1"/>
          <dgm:bulletEnabled val="1"/>
        </dgm:presLayoutVars>
      </dgm:prSet>
      <dgm:spPr/>
    </dgm:pt>
    <dgm:pt modelId="{812FA8C2-F298-4288-AB8F-E02C2ECF746F}" type="pres">
      <dgm:prSet presAssocID="{05542EA7-7A75-43AB-BC90-BD691875BEE1}" presName="levelTx" presStyleLbl="revTx" presStyleIdx="0" presStyleCnt="0">
        <dgm:presLayoutVars>
          <dgm:chMax val="1"/>
          <dgm:bulletEnabled val="1"/>
        </dgm:presLayoutVars>
      </dgm:prSet>
      <dgm:spPr/>
    </dgm:pt>
    <dgm:pt modelId="{226E760E-37C8-4536-B523-4138C49EA1B8}" type="pres">
      <dgm:prSet presAssocID="{1611E5D9-5574-4F4B-8752-37A5B658140B}" presName="Name8" presStyleCnt="0"/>
      <dgm:spPr/>
    </dgm:pt>
    <dgm:pt modelId="{B6046101-0A7F-492C-9DCE-7D816F19B075}" type="pres">
      <dgm:prSet presAssocID="{1611E5D9-5574-4F4B-8752-37A5B658140B}" presName="level" presStyleLbl="node1" presStyleIdx="1" presStyleCnt="3">
        <dgm:presLayoutVars>
          <dgm:chMax val="1"/>
          <dgm:bulletEnabled val="1"/>
        </dgm:presLayoutVars>
      </dgm:prSet>
      <dgm:spPr/>
    </dgm:pt>
    <dgm:pt modelId="{82686163-94F4-4DAE-AF70-C1F2DB1FFD37}" type="pres">
      <dgm:prSet presAssocID="{1611E5D9-5574-4F4B-8752-37A5B658140B}" presName="levelTx" presStyleLbl="revTx" presStyleIdx="0" presStyleCnt="0">
        <dgm:presLayoutVars>
          <dgm:chMax val="1"/>
          <dgm:bulletEnabled val="1"/>
        </dgm:presLayoutVars>
      </dgm:prSet>
      <dgm:spPr/>
    </dgm:pt>
    <dgm:pt modelId="{96A5DD66-E07B-419B-A74C-3F51D0FAEFEB}" type="pres">
      <dgm:prSet presAssocID="{E0F7CC6C-76D5-446E-883C-AA371528ED00}" presName="Name8" presStyleCnt="0"/>
      <dgm:spPr/>
    </dgm:pt>
    <dgm:pt modelId="{8D77122D-9FDA-437C-9C0A-403AD2050E79}" type="pres">
      <dgm:prSet presAssocID="{E0F7CC6C-76D5-446E-883C-AA371528ED00}" presName="level" presStyleLbl="node1" presStyleIdx="2" presStyleCnt="3">
        <dgm:presLayoutVars>
          <dgm:chMax val="1"/>
          <dgm:bulletEnabled val="1"/>
        </dgm:presLayoutVars>
      </dgm:prSet>
      <dgm:spPr/>
    </dgm:pt>
    <dgm:pt modelId="{E20EF9E7-B980-470D-B536-BEAFB6D86E0D}" type="pres">
      <dgm:prSet presAssocID="{E0F7CC6C-76D5-446E-883C-AA371528ED00}" presName="levelTx" presStyleLbl="revTx" presStyleIdx="0" presStyleCnt="0">
        <dgm:presLayoutVars>
          <dgm:chMax val="1"/>
          <dgm:bulletEnabled val="1"/>
        </dgm:presLayoutVars>
      </dgm:prSet>
      <dgm:spPr/>
    </dgm:pt>
  </dgm:ptLst>
  <dgm:cxnLst>
    <dgm:cxn modelId="{43B55E45-26F4-4190-B0CC-EB01B55D8803}" srcId="{61CCDAF4-BCE9-48D4-A358-DCF7B6E92712}" destId="{05542EA7-7A75-43AB-BC90-BD691875BEE1}" srcOrd="0" destOrd="0" parTransId="{A6943062-64D6-4053-9FA5-BB66559E02D7}" sibTransId="{97235D66-B5FE-4889-9459-C7C8C644712C}"/>
    <dgm:cxn modelId="{3456FB4E-C0E2-43B5-A504-A3044E2501D5}" type="presOf" srcId="{05542EA7-7A75-43AB-BC90-BD691875BEE1}" destId="{77B59BAE-5C36-486D-A300-99F6ABD992EA}" srcOrd="0" destOrd="0" presId="urn:microsoft.com/office/officeart/2005/8/layout/pyramid3"/>
    <dgm:cxn modelId="{FB7D198A-F718-488B-A05C-4B6007537E3C}" type="presOf" srcId="{E0F7CC6C-76D5-446E-883C-AA371528ED00}" destId="{8D77122D-9FDA-437C-9C0A-403AD2050E79}" srcOrd="0" destOrd="0" presId="urn:microsoft.com/office/officeart/2005/8/layout/pyramid3"/>
    <dgm:cxn modelId="{FA48008D-6248-4F25-BB18-D0511BE391F1}" type="presOf" srcId="{61CCDAF4-BCE9-48D4-A358-DCF7B6E92712}" destId="{D1867A5C-339F-4B68-B235-83C7E83B6691}" srcOrd="0" destOrd="0" presId="urn:microsoft.com/office/officeart/2005/8/layout/pyramid3"/>
    <dgm:cxn modelId="{32DB52A1-1040-47BD-AF1F-C19D9555117B}" type="presOf" srcId="{05542EA7-7A75-43AB-BC90-BD691875BEE1}" destId="{812FA8C2-F298-4288-AB8F-E02C2ECF746F}" srcOrd="1" destOrd="0" presId="urn:microsoft.com/office/officeart/2005/8/layout/pyramid3"/>
    <dgm:cxn modelId="{CF1759B8-B1D9-4143-9CFD-A2C7FC197A42}" type="presOf" srcId="{E0F7CC6C-76D5-446E-883C-AA371528ED00}" destId="{E20EF9E7-B980-470D-B536-BEAFB6D86E0D}" srcOrd="1" destOrd="0" presId="urn:microsoft.com/office/officeart/2005/8/layout/pyramid3"/>
    <dgm:cxn modelId="{611CB5CA-9DC5-4532-AE7F-E8FFA20B7CF1}" srcId="{61CCDAF4-BCE9-48D4-A358-DCF7B6E92712}" destId="{1611E5D9-5574-4F4B-8752-37A5B658140B}" srcOrd="1" destOrd="0" parTransId="{0B70A0FD-035C-49DF-ABEF-7B73FC8A0FBF}" sibTransId="{35772B2C-ABB8-4EFE-9CB8-D523CFCEC70E}"/>
    <dgm:cxn modelId="{934D78CF-EF92-41B7-B6CE-7DD7F81F0239}" srcId="{61CCDAF4-BCE9-48D4-A358-DCF7B6E92712}" destId="{E0F7CC6C-76D5-446E-883C-AA371528ED00}" srcOrd="2" destOrd="0" parTransId="{8F6CAA51-FF83-46C9-9E38-0C053C8EA6BC}" sibTransId="{AFC0DC62-E6CE-4B77-8414-E892D50A6FD8}"/>
    <dgm:cxn modelId="{E4E5E9D7-46E4-40E7-878B-8742D5A54D12}" type="presOf" srcId="{1611E5D9-5574-4F4B-8752-37A5B658140B}" destId="{82686163-94F4-4DAE-AF70-C1F2DB1FFD37}" srcOrd="1" destOrd="0" presId="urn:microsoft.com/office/officeart/2005/8/layout/pyramid3"/>
    <dgm:cxn modelId="{74B78FEC-0443-4A34-8244-A16D44F69BB1}" type="presOf" srcId="{1611E5D9-5574-4F4B-8752-37A5B658140B}" destId="{B6046101-0A7F-492C-9DCE-7D816F19B075}" srcOrd="0" destOrd="0" presId="urn:microsoft.com/office/officeart/2005/8/layout/pyramid3"/>
    <dgm:cxn modelId="{8EA8759D-5188-49F0-AAB5-0770FFE81D09}" type="presParOf" srcId="{D1867A5C-339F-4B68-B235-83C7E83B6691}" destId="{C4ED37C3-6DD8-4118-8EB5-70DCEDCDED9F}" srcOrd="0" destOrd="0" presId="urn:microsoft.com/office/officeart/2005/8/layout/pyramid3"/>
    <dgm:cxn modelId="{E269DB51-9BA5-4CCE-965A-9A787CA790D3}" type="presParOf" srcId="{C4ED37C3-6DD8-4118-8EB5-70DCEDCDED9F}" destId="{77B59BAE-5C36-486D-A300-99F6ABD992EA}" srcOrd="0" destOrd="0" presId="urn:microsoft.com/office/officeart/2005/8/layout/pyramid3"/>
    <dgm:cxn modelId="{672774E9-C173-4975-8B3A-31CE3E5C514D}" type="presParOf" srcId="{C4ED37C3-6DD8-4118-8EB5-70DCEDCDED9F}" destId="{812FA8C2-F298-4288-AB8F-E02C2ECF746F}" srcOrd="1" destOrd="0" presId="urn:microsoft.com/office/officeart/2005/8/layout/pyramid3"/>
    <dgm:cxn modelId="{A82F0201-EC1C-464D-BF30-F11FA2D4F034}" type="presParOf" srcId="{D1867A5C-339F-4B68-B235-83C7E83B6691}" destId="{226E760E-37C8-4536-B523-4138C49EA1B8}" srcOrd="1" destOrd="0" presId="urn:microsoft.com/office/officeart/2005/8/layout/pyramid3"/>
    <dgm:cxn modelId="{E9424832-6F72-44A7-8D8E-7C57F69C95B7}" type="presParOf" srcId="{226E760E-37C8-4536-B523-4138C49EA1B8}" destId="{B6046101-0A7F-492C-9DCE-7D816F19B075}" srcOrd="0" destOrd="0" presId="urn:microsoft.com/office/officeart/2005/8/layout/pyramid3"/>
    <dgm:cxn modelId="{BF257F08-F105-4802-8B56-D508FB3DE879}" type="presParOf" srcId="{226E760E-37C8-4536-B523-4138C49EA1B8}" destId="{82686163-94F4-4DAE-AF70-C1F2DB1FFD37}" srcOrd="1" destOrd="0" presId="urn:microsoft.com/office/officeart/2005/8/layout/pyramid3"/>
    <dgm:cxn modelId="{46C13E6C-4F2B-4447-90B0-30483BA39EC8}" type="presParOf" srcId="{D1867A5C-339F-4B68-B235-83C7E83B6691}" destId="{96A5DD66-E07B-419B-A74C-3F51D0FAEFEB}" srcOrd="2" destOrd="0" presId="urn:microsoft.com/office/officeart/2005/8/layout/pyramid3"/>
    <dgm:cxn modelId="{777839CD-48A9-46C6-B2A3-C2F39C404DED}" type="presParOf" srcId="{96A5DD66-E07B-419B-A74C-3F51D0FAEFEB}" destId="{8D77122D-9FDA-437C-9C0A-403AD2050E79}" srcOrd="0" destOrd="0" presId="urn:microsoft.com/office/officeart/2005/8/layout/pyramid3"/>
    <dgm:cxn modelId="{B45B43E9-EC98-416B-9C62-669D635CAC9B}" type="presParOf" srcId="{96A5DD66-E07B-419B-A74C-3F51D0FAEFEB}" destId="{E20EF9E7-B980-470D-B536-BEAFB6D86E0D}"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08DA49-A559-48EB-833B-59ACBE4D9EB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6C4D7AB6-98D4-4A1D-9806-6FCFF8982542}">
      <dgm:prSet/>
      <dgm:spPr/>
      <dgm:t>
        <a:bodyPr/>
        <a:lstStyle/>
        <a:p>
          <a:r>
            <a:rPr lang="en-US"/>
            <a:t>living our lives with love</a:t>
          </a:r>
        </a:p>
      </dgm:t>
    </dgm:pt>
    <dgm:pt modelId="{B3653515-FC17-4AA2-852B-F13EC044D5CF}" type="parTrans" cxnId="{C7D93C7C-39C5-4185-92B9-7A505F263B4C}">
      <dgm:prSet/>
      <dgm:spPr/>
      <dgm:t>
        <a:bodyPr/>
        <a:lstStyle/>
        <a:p>
          <a:endParaRPr lang="en-US"/>
        </a:p>
      </dgm:t>
    </dgm:pt>
    <dgm:pt modelId="{7ECF7074-AA99-460E-9195-1660A62520F4}" type="sibTrans" cxnId="{C7D93C7C-39C5-4185-92B9-7A505F263B4C}">
      <dgm:prSet/>
      <dgm:spPr/>
      <dgm:t>
        <a:bodyPr/>
        <a:lstStyle/>
        <a:p>
          <a:endParaRPr lang="en-US"/>
        </a:p>
      </dgm:t>
    </dgm:pt>
    <dgm:pt modelId="{4BE7D17C-59ED-4D34-BACF-DE6C7576E461}">
      <dgm:prSet/>
      <dgm:spPr/>
      <dgm:t>
        <a:bodyPr/>
        <a:lstStyle/>
        <a:p>
          <a:r>
            <a:rPr lang="en-US" dirty="0"/>
            <a:t>bearing witness in everything we do</a:t>
          </a:r>
        </a:p>
      </dgm:t>
    </dgm:pt>
    <dgm:pt modelId="{2E30416A-E2A2-4096-836D-53E3242471B7}" type="parTrans" cxnId="{F040EBE1-8C0E-4678-9746-4A952D4390FA}">
      <dgm:prSet/>
      <dgm:spPr/>
      <dgm:t>
        <a:bodyPr/>
        <a:lstStyle/>
        <a:p>
          <a:endParaRPr lang="en-US"/>
        </a:p>
      </dgm:t>
    </dgm:pt>
    <dgm:pt modelId="{AEB53065-98E3-4E6C-A032-0045CA349732}" type="sibTrans" cxnId="{F040EBE1-8C0E-4678-9746-4A952D4390FA}">
      <dgm:prSet/>
      <dgm:spPr/>
      <dgm:t>
        <a:bodyPr/>
        <a:lstStyle/>
        <a:p>
          <a:endParaRPr lang="en-US"/>
        </a:p>
      </dgm:t>
    </dgm:pt>
    <dgm:pt modelId="{32E280F6-D63E-4FD9-8D8E-33D04C2826CE}">
      <dgm:prSet custT="1"/>
      <dgm:spPr/>
      <dgm:t>
        <a:bodyPr/>
        <a:lstStyle/>
        <a:p>
          <a:r>
            <a:rPr lang="en-US" sz="4000" dirty="0"/>
            <a:t>wherever  we find ourselves </a:t>
          </a:r>
          <a:r>
            <a:rPr lang="en-US" sz="1200" dirty="0"/>
            <a:t>(GE 14)</a:t>
          </a:r>
        </a:p>
      </dgm:t>
    </dgm:pt>
    <dgm:pt modelId="{809E046F-AAB9-47AA-B983-D4F62E848E8D}" type="parTrans" cxnId="{B0E72B7C-E258-4020-B596-CAE9AC98EFAC}">
      <dgm:prSet/>
      <dgm:spPr/>
      <dgm:t>
        <a:bodyPr/>
        <a:lstStyle/>
        <a:p>
          <a:endParaRPr lang="en-US"/>
        </a:p>
      </dgm:t>
    </dgm:pt>
    <dgm:pt modelId="{143C1A15-5795-43D0-A7CF-42860AACE8A0}" type="sibTrans" cxnId="{B0E72B7C-E258-4020-B596-CAE9AC98EFAC}">
      <dgm:prSet/>
      <dgm:spPr/>
      <dgm:t>
        <a:bodyPr/>
        <a:lstStyle/>
        <a:p>
          <a:endParaRPr lang="en-US"/>
        </a:p>
      </dgm:t>
    </dgm:pt>
    <dgm:pt modelId="{D8CBADCD-BA79-465B-9B70-7DAC566B0E38}" type="pres">
      <dgm:prSet presAssocID="{2808DA49-A559-48EB-833B-59ACBE4D9EBF}" presName="linear" presStyleCnt="0">
        <dgm:presLayoutVars>
          <dgm:animLvl val="lvl"/>
          <dgm:resizeHandles val="exact"/>
        </dgm:presLayoutVars>
      </dgm:prSet>
      <dgm:spPr/>
    </dgm:pt>
    <dgm:pt modelId="{77999C5A-F606-4BF9-928F-187F73F8F88E}" type="pres">
      <dgm:prSet presAssocID="{6C4D7AB6-98D4-4A1D-9806-6FCFF8982542}" presName="parentText" presStyleLbl="node1" presStyleIdx="0" presStyleCnt="3">
        <dgm:presLayoutVars>
          <dgm:chMax val="0"/>
          <dgm:bulletEnabled val="1"/>
        </dgm:presLayoutVars>
      </dgm:prSet>
      <dgm:spPr/>
    </dgm:pt>
    <dgm:pt modelId="{0BCF9711-96CA-4893-8DDA-ABA4CD201493}" type="pres">
      <dgm:prSet presAssocID="{7ECF7074-AA99-460E-9195-1660A62520F4}" presName="spacer" presStyleCnt="0"/>
      <dgm:spPr/>
    </dgm:pt>
    <dgm:pt modelId="{85CF3ED4-960D-4AB2-AFC8-8307A6FECBB3}" type="pres">
      <dgm:prSet presAssocID="{4BE7D17C-59ED-4D34-BACF-DE6C7576E461}" presName="parentText" presStyleLbl="node1" presStyleIdx="1" presStyleCnt="3">
        <dgm:presLayoutVars>
          <dgm:chMax val="0"/>
          <dgm:bulletEnabled val="1"/>
        </dgm:presLayoutVars>
      </dgm:prSet>
      <dgm:spPr/>
    </dgm:pt>
    <dgm:pt modelId="{EF3437FD-0475-43F8-8B39-E84BD73F5F65}" type="pres">
      <dgm:prSet presAssocID="{AEB53065-98E3-4E6C-A032-0045CA349732}" presName="spacer" presStyleCnt="0"/>
      <dgm:spPr/>
    </dgm:pt>
    <dgm:pt modelId="{088984FD-A3F4-43DE-AC2D-F1E6000BE57B}" type="pres">
      <dgm:prSet presAssocID="{32E280F6-D63E-4FD9-8D8E-33D04C2826CE}" presName="parentText" presStyleLbl="node1" presStyleIdx="2" presStyleCnt="3">
        <dgm:presLayoutVars>
          <dgm:chMax val="0"/>
          <dgm:bulletEnabled val="1"/>
        </dgm:presLayoutVars>
      </dgm:prSet>
      <dgm:spPr/>
    </dgm:pt>
  </dgm:ptLst>
  <dgm:cxnLst>
    <dgm:cxn modelId="{B0E72B7C-E258-4020-B596-CAE9AC98EFAC}" srcId="{2808DA49-A559-48EB-833B-59ACBE4D9EBF}" destId="{32E280F6-D63E-4FD9-8D8E-33D04C2826CE}" srcOrd="2" destOrd="0" parTransId="{809E046F-AAB9-47AA-B983-D4F62E848E8D}" sibTransId="{143C1A15-5795-43D0-A7CF-42860AACE8A0}"/>
    <dgm:cxn modelId="{C7D93C7C-39C5-4185-92B9-7A505F263B4C}" srcId="{2808DA49-A559-48EB-833B-59ACBE4D9EBF}" destId="{6C4D7AB6-98D4-4A1D-9806-6FCFF8982542}" srcOrd="0" destOrd="0" parTransId="{B3653515-FC17-4AA2-852B-F13EC044D5CF}" sibTransId="{7ECF7074-AA99-460E-9195-1660A62520F4}"/>
    <dgm:cxn modelId="{0B5A558C-A57F-4D9E-8CA2-4F8F3125D0D7}" type="presOf" srcId="{4BE7D17C-59ED-4D34-BACF-DE6C7576E461}" destId="{85CF3ED4-960D-4AB2-AFC8-8307A6FECBB3}" srcOrd="0" destOrd="0" presId="urn:microsoft.com/office/officeart/2005/8/layout/vList2"/>
    <dgm:cxn modelId="{008A79AD-A876-4A63-AE55-D342195D3F94}" type="presOf" srcId="{32E280F6-D63E-4FD9-8D8E-33D04C2826CE}" destId="{088984FD-A3F4-43DE-AC2D-F1E6000BE57B}" srcOrd="0" destOrd="0" presId="urn:microsoft.com/office/officeart/2005/8/layout/vList2"/>
    <dgm:cxn modelId="{08F10DB6-6F99-4EA6-B34F-BFCF114F48EC}" type="presOf" srcId="{2808DA49-A559-48EB-833B-59ACBE4D9EBF}" destId="{D8CBADCD-BA79-465B-9B70-7DAC566B0E38}" srcOrd="0" destOrd="0" presId="urn:microsoft.com/office/officeart/2005/8/layout/vList2"/>
    <dgm:cxn modelId="{1408B0CF-BC41-4DDC-B3D0-9EA95D423BCF}" type="presOf" srcId="{6C4D7AB6-98D4-4A1D-9806-6FCFF8982542}" destId="{77999C5A-F606-4BF9-928F-187F73F8F88E}" srcOrd="0" destOrd="0" presId="urn:microsoft.com/office/officeart/2005/8/layout/vList2"/>
    <dgm:cxn modelId="{F040EBE1-8C0E-4678-9746-4A952D4390FA}" srcId="{2808DA49-A559-48EB-833B-59ACBE4D9EBF}" destId="{4BE7D17C-59ED-4D34-BACF-DE6C7576E461}" srcOrd="1" destOrd="0" parTransId="{2E30416A-E2A2-4096-836D-53E3242471B7}" sibTransId="{AEB53065-98E3-4E6C-A032-0045CA349732}"/>
    <dgm:cxn modelId="{33C50CDE-8420-43F2-9349-AC9CC3F666A6}" type="presParOf" srcId="{D8CBADCD-BA79-465B-9B70-7DAC566B0E38}" destId="{77999C5A-F606-4BF9-928F-187F73F8F88E}" srcOrd="0" destOrd="0" presId="urn:microsoft.com/office/officeart/2005/8/layout/vList2"/>
    <dgm:cxn modelId="{D603B826-5C7E-4FD4-B848-C3563C188187}" type="presParOf" srcId="{D8CBADCD-BA79-465B-9B70-7DAC566B0E38}" destId="{0BCF9711-96CA-4893-8DDA-ABA4CD201493}" srcOrd="1" destOrd="0" presId="urn:microsoft.com/office/officeart/2005/8/layout/vList2"/>
    <dgm:cxn modelId="{CB132E66-FB3C-4090-9728-91DD88EEA6A5}" type="presParOf" srcId="{D8CBADCD-BA79-465B-9B70-7DAC566B0E38}" destId="{85CF3ED4-960D-4AB2-AFC8-8307A6FECBB3}" srcOrd="2" destOrd="0" presId="urn:microsoft.com/office/officeart/2005/8/layout/vList2"/>
    <dgm:cxn modelId="{B2C901E1-D4A7-4A07-A445-1D71366900E9}" type="presParOf" srcId="{D8CBADCD-BA79-465B-9B70-7DAC566B0E38}" destId="{EF3437FD-0475-43F8-8B39-E84BD73F5F65}" srcOrd="3" destOrd="0" presId="urn:microsoft.com/office/officeart/2005/8/layout/vList2"/>
    <dgm:cxn modelId="{B4C0B646-0963-429A-AC84-3001C9E4D1C5}" type="presParOf" srcId="{D8CBADCD-BA79-465B-9B70-7DAC566B0E38}" destId="{088984FD-A3F4-43DE-AC2D-F1E6000BE57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1DDF4F-BE66-40D1-B62E-EABB24F681D2}"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3CC48B48-0CF9-43E8-B43E-82095853A712}">
      <dgm:prSet/>
      <dgm:spPr/>
      <dgm:t>
        <a:bodyPr/>
        <a:lstStyle/>
        <a:p>
          <a:r>
            <a:rPr lang="en-US"/>
            <a:t>1 or 2 big gestures</a:t>
          </a:r>
        </a:p>
      </dgm:t>
    </dgm:pt>
    <dgm:pt modelId="{5E68512C-2EFE-43C6-A174-8A5C65D39945}" type="parTrans" cxnId="{7F02034D-3924-4341-8866-B5DA2659D259}">
      <dgm:prSet/>
      <dgm:spPr/>
      <dgm:t>
        <a:bodyPr/>
        <a:lstStyle/>
        <a:p>
          <a:endParaRPr lang="en-US"/>
        </a:p>
      </dgm:t>
    </dgm:pt>
    <dgm:pt modelId="{E4666B57-D4B3-49A5-9B19-E9CEFE3300BE}" type="sibTrans" cxnId="{7F02034D-3924-4341-8866-B5DA2659D259}">
      <dgm:prSet/>
      <dgm:spPr/>
      <dgm:t>
        <a:bodyPr/>
        <a:lstStyle/>
        <a:p>
          <a:endParaRPr lang="en-US"/>
        </a:p>
      </dgm:t>
    </dgm:pt>
    <dgm:pt modelId="{40446B77-0772-41C3-9521-2F727D8E6510}">
      <dgm:prSet/>
      <dgm:spPr/>
      <dgm:t>
        <a:bodyPr/>
        <a:lstStyle/>
        <a:p>
          <a:r>
            <a:rPr lang="en-US"/>
            <a:t>removing ourselves from society</a:t>
          </a:r>
        </a:p>
      </dgm:t>
    </dgm:pt>
    <dgm:pt modelId="{A471EB11-8AC6-4BAA-8667-38B200598961}" type="parTrans" cxnId="{12E39D11-D4AF-4FAA-83B5-2FB3B2492D56}">
      <dgm:prSet/>
      <dgm:spPr/>
      <dgm:t>
        <a:bodyPr/>
        <a:lstStyle/>
        <a:p>
          <a:endParaRPr lang="en-US"/>
        </a:p>
      </dgm:t>
    </dgm:pt>
    <dgm:pt modelId="{EDACD424-5C35-4EE1-AA94-DEB06B50F2F8}" type="sibTrans" cxnId="{12E39D11-D4AF-4FAA-83B5-2FB3B2492D56}">
      <dgm:prSet/>
      <dgm:spPr/>
      <dgm:t>
        <a:bodyPr/>
        <a:lstStyle/>
        <a:p>
          <a:endParaRPr lang="en-US"/>
        </a:p>
      </dgm:t>
    </dgm:pt>
    <dgm:pt modelId="{C18FA46C-FB62-40DD-994E-7270E8E0DFA3}" type="pres">
      <dgm:prSet presAssocID="{D11DDF4F-BE66-40D1-B62E-EABB24F681D2}" presName="hierChild1" presStyleCnt="0">
        <dgm:presLayoutVars>
          <dgm:chPref val="1"/>
          <dgm:dir/>
          <dgm:animOne val="branch"/>
          <dgm:animLvl val="lvl"/>
          <dgm:resizeHandles/>
        </dgm:presLayoutVars>
      </dgm:prSet>
      <dgm:spPr/>
    </dgm:pt>
    <dgm:pt modelId="{FBC878D6-339F-4F05-A026-94C039F4246D}" type="pres">
      <dgm:prSet presAssocID="{3CC48B48-0CF9-43E8-B43E-82095853A712}" presName="hierRoot1" presStyleCnt="0"/>
      <dgm:spPr/>
    </dgm:pt>
    <dgm:pt modelId="{4E75BF8F-A987-493B-9BB1-417988882D1E}" type="pres">
      <dgm:prSet presAssocID="{3CC48B48-0CF9-43E8-B43E-82095853A712}" presName="composite" presStyleCnt="0"/>
      <dgm:spPr/>
    </dgm:pt>
    <dgm:pt modelId="{9AE5363E-88F0-4CB9-A26B-E08CB1A0BB6A}" type="pres">
      <dgm:prSet presAssocID="{3CC48B48-0CF9-43E8-B43E-82095853A712}" presName="background" presStyleLbl="node0" presStyleIdx="0" presStyleCnt="2"/>
      <dgm:spPr/>
    </dgm:pt>
    <dgm:pt modelId="{7F4111E3-8174-4EE9-AA76-5FC4F3DDAD6A}" type="pres">
      <dgm:prSet presAssocID="{3CC48B48-0CF9-43E8-B43E-82095853A712}" presName="text" presStyleLbl="fgAcc0" presStyleIdx="0" presStyleCnt="2">
        <dgm:presLayoutVars>
          <dgm:chPref val="3"/>
        </dgm:presLayoutVars>
      </dgm:prSet>
      <dgm:spPr/>
    </dgm:pt>
    <dgm:pt modelId="{FDB5A377-9469-4174-857C-FBF1CD1A53DB}" type="pres">
      <dgm:prSet presAssocID="{3CC48B48-0CF9-43E8-B43E-82095853A712}" presName="hierChild2" presStyleCnt="0"/>
      <dgm:spPr/>
    </dgm:pt>
    <dgm:pt modelId="{FA5F15AF-66D1-4F98-898A-46E6C9F79850}" type="pres">
      <dgm:prSet presAssocID="{40446B77-0772-41C3-9521-2F727D8E6510}" presName="hierRoot1" presStyleCnt="0"/>
      <dgm:spPr/>
    </dgm:pt>
    <dgm:pt modelId="{4CDDCCE7-FFA8-429D-8A00-176F94496919}" type="pres">
      <dgm:prSet presAssocID="{40446B77-0772-41C3-9521-2F727D8E6510}" presName="composite" presStyleCnt="0"/>
      <dgm:spPr/>
    </dgm:pt>
    <dgm:pt modelId="{8C852534-28D0-4A8A-B6A5-40FF98BA9FE5}" type="pres">
      <dgm:prSet presAssocID="{40446B77-0772-41C3-9521-2F727D8E6510}" presName="background" presStyleLbl="node0" presStyleIdx="1" presStyleCnt="2"/>
      <dgm:spPr/>
    </dgm:pt>
    <dgm:pt modelId="{FFCAC76F-9682-45F9-AE2D-120F23B45C64}" type="pres">
      <dgm:prSet presAssocID="{40446B77-0772-41C3-9521-2F727D8E6510}" presName="text" presStyleLbl="fgAcc0" presStyleIdx="1" presStyleCnt="2">
        <dgm:presLayoutVars>
          <dgm:chPref val="3"/>
        </dgm:presLayoutVars>
      </dgm:prSet>
      <dgm:spPr/>
    </dgm:pt>
    <dgm:pt modelId="{C0C96FD6-7FFF-48D7-ADDE-C71B83B6C5A2}" type="pres">
      <dgm:prSet presAssocID="{40446B77-0772-41C3-9521-2F727D8E6510}" presName="hierChild2" presStyleCnt="0"/>
      <dgm:spPr/>
    </dgm:pt>
  </dgm:ptLst>
  <dgm:cxnLst>
    <dgm:cxn modelId="{12E39D11-D4AF-4FAA-83B5-2FB3B2492D56}" srcId="{D11DDF4F-BE66-40D1-B62E-EABB24F681D2}" destId="{40446B77-0772-41C3-9521-2F727D8E6510}" srcOrd="1" destOrd="0" parTransId="{A471EB11-8AC6-4BAA-8667-38B200598961}" sibTransId="{EDACD424-5C35-4EE1-AA94-DEB06B50F2F8}"/>
    <dgm:cxn modelId="{7F02034D-3924-4341-8866-B5DA2659D259}" srcId="{D11DDF4F-BE66-40D1-B62E-EABB24F681D2}" destId="{3CC48B48-0CF9-43E8-B43E-82095853A712}" srcOrd="0" destOrd="0" parTransId="{5E68512C-2EFE-43C6-A174-8A5C65D39945}" sibTransId="{E4666B57-D4B3-49A5-9B19-E9CEFE3300BE}"/>
    <dgm:cxn modelId="{0CB1D174-22C8-46B9-99A1-6CB690BBB3DD}" type="presOf" srcId="{3CC48B48-0CF9-43E8-B43E-82095853A712}" destId="{7F4111E3-8174-4EE9-AA76-5FC4F3DDAD6A}" srcOrd="0" destOrd="0" presId="urn:microsoft.com/office/officeart/2005/8/layout/hierarchy1"/>
    <dgm:cxn modelId="{BB19A7E4-DA22-43AD-A7EB-D463F9B77768}" type="presOf" srcId="{40446B77-0772-41C3-9521-2F727D8E6510}" destId="{FFCAC76F-9682-45F9-AE2D-120F23B45C64}" srcOrd="0" destOrd="0" presId="urn:microsoft.com/office/officeart/2005/8/layout/hierarchy1"/>
    <dgm:cxn modelId="{D1C348ED-8C45-4D6D-BC44-83C5D418A47D}" type="presOf" srcId="{D11DDF4F-BE66-40D1-B62E-EABB24F681D2}" destId="{C18FA46C-FB62-40DD-994E-7270E8E0DFA3}" srcOrd="0" destOrd="0" presId="urn:microsoft.com/office/officeart/2005/8/layout/hierarchy1"/>
    <dgm:cxn modelId="{0BA81BBE-26E6-49DD-B78C-1C0C3D20CF76}" type="presParOf" srcId="{C18FA46C-FB62-40DD-994E-7270E8E0DFA3}" destId="{FBC878D6-339F-4F05-A026-94C039F4246D}" srcOrd="0" destOrd="0" presId="urn:microsoft.com/office/officeart/2005/8/layout/hierarchy1"/>
    <dgm:cxn modelId="{986F4026-A6CB-4DE7-BCB2-01FB8E6C66D3}" type="presParOf" srcId="{FBC878D6-339F-4F05-A026-94C039F4246D}" destId="{4E75BF8F-A987-493B-9BB1-417988882D1E}" srcOrd="0" destOrd="0" presId="urn:microsoft.com/office/officeart/2005/8/layout/hierarchy1"/>
    <dgm:cxn modelId="{75E2B761-8BC5-4AA6-B749-5D258FF4FF98}" type="presParOf" srcId="{4E75BF8F-A987-493B-9BB1-417988882D1E}" destId="{9AE5363E-88F0-4CB9-A26B-E08CB1A0BB6A}" srcOrd="0" destOrd="0" presId="urn:microsoft.com/office/officeart/2005/8/layout/hierarchy1"/>
    <dgm:cxn modelId="{15B2B084-3C70-4775-9A8E-1396C5C8D3F8}" type="presParOf" srcId="{4E75BF8F-A987-493B-9BB1-417988882D1E}" destId="{7F4111E3-8174-4EE9-AA76-5FC4F3DDAD6A}" srcOrd="1" destOrd="0" presId="urn:microsoft.com/office/officeart/2005/8/layout/hierarchy1"/>
    <dgm:cxn modelId="{08B0BA01-DC5D-461A-A43A-7CF918F8A014}" type="presParOf" srcId="{FBC878D6-339F-4F05-A026-94C039F4246D}" destId="{FDB5A377-9469-4174-857C-FBF1CD1A53DB}" srcOrd="1" destOrd="0" presId="urn:microsoft.com/office/officeart/2005/8/layout/hierarchy1"/>
    <dgm:cxn modelId="{9108097D-7E55-487E-B6AA-EF5296869773}" type="presParOf" srcId="{C18FA46C-FB62-40DD-994E-7270E8E0DFA3}" destId="{FA5F15AF-66D1-4F98-898A-46E6C9F79850}" srcOrd="1" destOrd="0" presId="urn:microsoft.com/office/officeart/2005/8/layout/hierarchy1"/>
    <dgm:cxn modelId="{BDBA0110-7BB1-401A-BBBF-6A48E1F24216}" type="presParOf" srcId="{FA5F15AF-66D1-4F98-898A-46E6C9F79850}" destId="{4CDDCCE7-FFA8-429D-8A00-176F94496919}" srcOrd="0" destOrd="0" presId="urn:microsoft.com/office/officeart/2005/8/layout/hierarchy1"/>
    <dgm:cxn modelId="{20F57602-FF25-47A7-881F-8B729413FC00}" type="presParOf" srcId="{4CDDCCE7-FFA8-429D-8A00-176F94496919}" destId="{8C852534-28D0-4A8A-B6A5-40FF98BA9FE5}" srcOrd="0" destOrd="0" presId="urn:microsoft.com/office/officeart/2005/8/layout/hierarchy1"/>
    <dgm:cxn modelId="{13FEA951-9634-473C-A405-E2AAF2DBE18C}" type="presParOf" srcId="{4CDDCCE7-FFA8-429D-8A00-176F94496919}" destId="{FFCAC76F-9682-45F9-AE2D-120F23B45C64}" srcOrd="1" destOrd="0" presId="urn:microsoft.com/office/officeart/2005/8/layout/hierarchy1"/>
    <dgm:cxn modelId="{F1110A61-BFB1-428E-B229-4EC1249654AC}" type="presParOf" srcId="{FA5F15AF-66D1-4F98-898A-46E6C9F79850}" destId="{C0C96FD6-7FFF-48D7-ADDE-C71B83B6C5A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3B70C8-DACC-48F2-8D00-E5BE5798879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7BDFF816-A650-457E-A9B8-ABC16C65B0A7}">
      <dgm:prSet/>
      <dgm:spPr/>
      <dgm:t>
        <a:bodyPr/>
        <a:lstStyle/>
        <a:p>
          <a:r>
            <a:rPr lang="en-AU"/>
            <a:t>small gestures</a:t>
          </a:r>
          <a:endParaRPr lang="en-US"/>
        </a:p>
      </dgm:t>
    </dgm:pt>
    <dgm:pt modelId="{81AFF4BF-4D4E-43EF-8D9C-24DE5C99ECD3}" type="parTrans" cxnId="{A0C0674A-A1D0-48A5-9E5C-5ED22FD64148}">
      <dgm:prSet/>
      <dgm:spPr/>
      <dgm:t>
        <a:bodyPr/>
        <a:lstStyle/>
        <a:p>
          <a:endParaRPr lang="en-US"/>
        </a:p>
      </dgm:t>
    </dgm:pt>
    <dgm:pt modelId="{9AEBC95C-4075-4BB9-89C1-02F98521F190}" type="sibTrans" cxnId="{A0C0674A-A1D0-48A5-9E5C-5ED22FD64148}">
      <dgm:prSet/>
      <dgm:spPr/>
      <dgm:t>
        <a:bodyPr/>
        <a:lstStyle/>
        <a:p>
          <a:endParaRPr lang="en-US"/>
        </a:p>
      </dgm:t>
    </dgm:pt>
    <dgm:pt modelId="{8CA0F774-931D-4643-9EC4-871FFA8E80B7}">
      <dgm:prSet/>
      <dgm:spPr/>
      <dgm:t>
        <a:bodyPr/>
        <a:lstStyle/>
        <a:p>
          <a:r>
            <a:rPr lang="en-AU"/>
            <a:t>little decisions</a:t>
          </a:r>
          <a:endParaRPr lang="en-US"/>
        </a:p>
      </dgm:t>
    </dgm:pt>
    <dgm:pt modelId="{26968511-13CD-42C3-8E4C-93F29943615D}" type="parTrans" cxnId="{ECB6A350-3785-44B0-9A62-96FEC93572AC}">
      <dgm:prSet/>
      <dgm:spPr/>
      <dgm:t>
        <a:bodyPr/>
        <a:lstStyle/>
        <a:p>
          <a:endParaRPr lang="en-US"/>
        </a:p>
      </dgm:t>
    </dgm:pt>
    <dgm:pt modelId="{3C164F30-4462-4F4D-A47C-6F38AA8C570C}" type="sibTrans" cxnId="{ECB6A350-3785-44B0-9A62-96FEC93572AC}">
      <dgm:prSet/>
      <dgm:spPr/>
      <dgm:t>
        <a:bodyPr/>
        <a:lstStyle/>
        <a:p>
          <a:endParaRPr lang="en-US"/>
        </a:p>
      </dgm:t>
    </dgm:pt>
    <dgm:pt modelId="{7A4BBE3C-CE9E-45CF-9AB7-CB285AD22C26}">
      <dgm:prSet/>
      <dgm:spPr/>
      <dgm:t>
        <a:bodyPr/>
        <a:lstStyle/>
        <a:p>
          <a:r>
            <a:rPr lang="en-AU"/>
            <a:t>how we shape our attitudes</a:t>
          </a:r>
          <a:endParaRPr lang="en-US"/>
        </a:p>
      </dgm:t>
    </dgm:pt>
    <dgm:pt modelId="{8273BD32-CA41-4C48-AA7A-7FC4058AB902}" type="parTrans" cxnId="{6DB19671-C68C-4D68-A215-277BE0D324C2}">
      <dgm:prSet/>
      <dgm:spPr/>
      <dgm:t>
        <a:bodyPr/>
        <a:lstStyle/>
        <a:p>
          <a:endParaRPr lang="en-US"/>
        </a:p>
      </dgm:t>
    </dgm:pt>
    <dgm:pt modelId="{C9487822-F1A0-41FF-885E-3146D26591EF}" type="sibTrans" cxnId="{6DB19671-C68C-4D68-A215-277BE0D324C2}">
      <dgm:prSet/>
      <dgm:spPr/>
      <dgm:t>
        <a:bodyPr/>
        <a:lstStyle/>
        <a:p>
          <a:endParaRPr lang="en-US"/>
        </a:p>
      </dgm:t>
    </dgm:pt>
    <dgm:pt modelId="{5A8B08C7-13E5-46AD-8B3E-DD486B8C3E47}">
      <dgm:prSet/>
      <dgm:spPr/>
      <dgm:t>
        <a:bodyPr/>
        <a:lstStyle/>
        <a:p>
          <a:r>
            <a:rPr lang="en-AU"/>
            <a:t>what we do for others</a:t>
          </a:r>
          <a:endParaRPr lang="en-US"/>
        </a:p>
      </dgm:t>
    </dgm:pt>
    <dgm:pt modelId="{E33A75A1-DADD-4760-97DC-BA9E153B1CD1}" type="parTrans" cxnId="{2CB9E2E3-E43E-44B9-8B4B-1F2441226311}">
      <dgm:prSet/>
      <dgm:spPr/>
      <dgm:t>
        <a:bodyPr/>
        <a:lstStyle/>
        <a:p>
          <a:endParaRPr lang="en-US"/>
        </a:p>
      </dgm:t>
    </dgm:pt>
    <dgm:pt modelId="{9F028481-596C-46B9-9113-4FAFBE20EC88}" type="sibTrans" cxnId="{2CB9E2E3-E43E-44B9-8B4B-1F2441226311}">
      <dgm:prSet/>
      <dgm:spPr/>
      <dgm:t>
        <a:bodyPr/>
        <a:lstStyle/>
        <a:p>
          <a:endParaRPr lang="en-US"/>
        </a:p>
      </dgm:t>
    </dgm:pt>
    <dgm:pt modelId="{82F75FF5-0562-456F-8E0D-1117CB273C4C}" type="pres">
      <dgm:prSet presAssocID="{AD3B70C8-DACC-48F2-8D00-E5BE57988790}" presName="linear" presStyleCnt="0">
        <dgm:presLayoutVars>
          <dgm:animLvl val="lvl"/>
          <dgm:resizeHandles val="exact"/>
        </dgm:presLayoutVars>
      </dgm:prSet>
      <dgm:spPr/>
    </dgm:pt>
    <dgm:pt modelId="{BF2BD2C4-6884-4EC4-94CC-F932F44DB82A}" type="pres">
      <dgm:prSet presAssocID="{7BDFF816-A650-457E-A9B8-ABC16C65B0A7}" presName="parentText" presStyleLbl="node1" presStyleIdx="0" presStyleCnt="4">
        <dgm:presLayoutVars>
          <dgm:chMax val="0"/>
          <dgm:bulletEnabled val="1"/>
        </dgm:presLayoutVars>
      </dgm:prSet>
      <dgm:spPr/>
    </dgm:pt>
    <dgm:pt modelId="{96E610A7-1AEC-4028-B2D7-281265D7EDEE}" type="pres">
      <dgm:prSet presAssocID="{9AEBC95C-4075-4BB9-89C1-02F98521F190}" presName="spacer" presStyleCnt="0"/>
      <dgm:spPr/>
    </dgm:pt>
    <dgm:pt modelId="{B2BEA3EC-863F-48D0-9364-1D40CB8549D6}" type="pres">
      <dgm:prSet presAssocID="{8CA0F774-931D-4643-9EC4-871FFA8E80B7}" presName="parentText" presStyleLbl="node1" presStyleIdx="1" presStyleCnt="4">
        <dgm:presLayoutVars>
          <dgm:chMax val="0"/>
          <dgm:bulletEnabled val="1"/>
        </dgm:presLayoutVars>
      </dgm:prSet>
      <dgm:spPr/>
    </dgm:pt>
    <dgm:pt modelId="{AF047A19-1CD1-43F2-BC5D-5BE306F32EFA}" type="pres">
      <dgm:prSet presAssocID="{3C164F30-4462-4F4D-A47C-6F38AA8C570C}" presName="spacer" presStyleCnt="0"/>
      <dgm:spPr/>
    </dgm:pt>
    <dgm:pt modelId="{EFEC2A5C-F8B8-4249-B75F-CDFA04AFB7EF}" type="pres">
      <dgm:prSet presAssocID="{7A4BBE3C-CE9E-45CF-9AB7-CB285AD22C26}" presName="parentText" presStyleLbl="node1" presStyleIdx="2" presStyleCnt="4">
        <dgm:presLayoutVars>
          <dgm:chMax val="0"/>
          <dgm:bulletEnabled val="1"/>
        </dgm:presLayoutVars>
      </dgm:prSet>
      <dgm:spPr/>
    </dgm:pt>
    <dgm:pt modelId="{A0421DAB-4A5F-41A2-BE75-A34343A67915}" type="pres">
      <dgm:prSet presAssocID="{C9487822-F1A0-41FF-885E-3146D26591EF}" presName="spacer" presStyleCnt="0"/>
      <dgm:spPr/>
    </dgm:pt>
    <dgm:pt modelId="{FA444528-FFAE-40B1-8C91-C18685B6C433}" type="pres">
      <dgm:prSet presAssocID="{5A8B08C7-13E5-46AD-8B3E-DD486B8C3E47}" presName="parentText" presStyleLbl="node1" presStyleIdx="3" presStyleCnt="4">
        <dgm:presLayoutVars>
          <dgm:chMax val="0"/>
          <dgm:bulletEnabled val="1"/>
        </dgm:presLayoutVars>
      </dgm:prSet>
      <dgm:spPr/>
    </dgm:pt>
  </dgm:ptLst>
  <dgm:cxnLst>
    <dgm:cxn modelId="{B9565541-2DFC-466A-A430-2C7AFC20BF62}" type="presOf" srcId="{8CA0F774-931D-4643-9EC4-871FFA8E80B7}" destId="{B2BEA3EC-863F-48D0-9364-1D40CB8549D6}" srcOrd="0" destOrd="0" presId="urn:microsoft.com/office/officeart/2005/8/layout/vList2"/>
    <dgm:cxn modelId="{C98B6C49-3081-408C-A3CC-41F0930CD7C0}" type="presOf" srcId="{5A8B08C7-13E5-46AD-8B3E-DD486B8C3E47}" destId="{FA444528-FFAE-40B1-8C91-C18685B6C433}" srcOrd="0" destOrd="0" presId="urn:microsoft.com/office/officeart/2005/8/layout/vList2"/>
    <dgm:cxn modelId="{A0C0674A-A1D0-48A5-9E5C-5ED22FD64148}" srcId="{AD3B70C8-DACC-48F2-8D00-E5BE57988790}" destId="{7BDFF816-A650-457E-A9B8-ABC16C65B0A7}" srcOrd="0" destOrd="0" parTransId="{81AFF4BF-4D4E-43EF-8D9C-24DE5C99ECD3}" sibTransId="{9AEBC95C-4075-4BB9-89C1-02F98521F190}"/>
    <dgm:cxn modelId="{ECB6A350-3785-44B0-9A62-96FEC93572AC}" srcId="{AD3B70C8-DACC-48F2-8D00-E5BE57988790}" destId="{8CA0F774-931D-4643-9EC4-871FFA8E80B7}" srcOrd="1" destOrd="0" parTransId="{26968511-13CD-42C3-8E4C-93F29943615D}" sibTransId="{3C164F30-4462-4F4D-A47C-6F38AA8C570C}"/>
    <dgm:cxn modelId="{C2A12668-D035-4200-9CAA-E53E6C0BB981}" type="presOf" srcId="{7A4BBE3C-CE9E-45CF-9AB7-CB285AD22C26}" destId="{EFEC2A5C-F8B8-4249-B75F-CDFA04AFB7EF}" srcOrd="0" destOrd="0" presId="urn:microsoft.com/office/officeart/2005/8/layout/vList2"/>
    <dgm:cxn modelId="{A7A2EE70-1F24-4CDD-9008-4CF6C37776A9}" type="presOf" srcId="{AD3B70C8-DACC-48F2-8D00-E5BE57988790}" destId="{82F75FF5-0562-456F-8E0D-1117CB273C4C}" srcOrd="0" destOrd="0" presId="urn:microsoft.com/office/officeart/2005/8/layout/vList2"/>
    <dgm:cxn modelId="{6DB19671-C68C-4D68-A215-277BE0D324C2}" srcId="{AD3B70C8-DACC-48F2-8D00-E5BE57988790}" destId="{7A4BBE3C-CE9E-45CF-9AB7-CB285AD22C26}" srcOrd="2" destOrd="0" parTransId="{8273BD32-CA41-4C48-AA7A-7FC4058AB902}" sibTransId="{C9487822-F1A0-41FF-885E-3146D26591EF}"/>
    <dgm:cxn modelId="{D01C30C9-73C1-456F-864B-30C514466438}" type="presOf" srcId="{7BDFF816-A650-457E-A9B8-ABC16C65B0A7}" destId="{BF2BD2C4-6884-4EC4-94CC-F932F44DB82A}" srcOrd="0" destOrd="0" presId="urn:microsoft.com/office/officeart/2005/8/layout/vList2"/>
    <dgm:cxn modelId="{2CB9E2E3-E43E-44B9-8B4B-1F2441226311}" srcId="{AD3B70C8-DACC-48F2-8D00-E5BE57988790}" destId="{5A8B08C7-13E5-46AD-8B3E-DD486B8C3E47}" srcOrd="3" destOrd="0" parTransId="{E33A75A1-DADD-4760-97DC-BA9E153B1CD1}" sibTransId="{9F028481-596C-46B9-9113-4FAFBE20EC88}"/>
    <dgm:cxn modelId="{B5C9287E-A230-4E66-9B4A-98209CEA409B}" type="presParOf" srcId="{82F75FF5-0562-456F-8E0D-1117CB273C4C}" destId="{BF2BD2C4-6884-4EC4-94CC-F932F44DB82A}" srcOrd="0" destOrd="0" presId="urn:microsoft.com/office/officeart/2005/8/layout/vList2"/>
    <dgm:cxn modelId="{186A30EF-C717-428C-AF91-F731FFCB294D}" type="presParOf" srcId="{82F75FF5-0562-456F-8E0D-1117CB273C4C}" destId="{96E610A7-1AEC-4028-B2D7-281265D7EDEE}" srcOrd="1" destOrd="0" presId="urn:microsoft.com/office/officeart/2005/8/layout/vList2"/>
    <dgm:cxn modelId="{FCCD2346-1D4C-46FA-BD92-155CE2C3378C}" type="presParOf" srcId="{82F75FF5-0562-456F-8E0D-1117CB273C4C}" destId="{B2BEA3EC-863F-48D0-9364-1D40CB8549D6}" srcOrd="2" destOrd="0" presId="urn:microsoft.com/office/officeart/2005/8/layout/vList2"/>
    <dgm:cxn modelId="{731542AA-9542-4435-88AD-033BA73DA9A4}" type="presParOf" srcId="{82F75FF5-0562-456F-8E0D-1117CB273C4C}" destId="{AF047A19-1CD1-43F2-BC5D-5BE306F32EFA}" srcOrd="3" destOrd="0" presId="urn:microsoft.com/office/officeart/2005/8/layout/vList2"/>
    <dgm:cxn modelId="{2D97716C-62E8-4099-9F50-4B8F7DEE2E03}" type="presParOf" srcId="{82F75FF5-0562-456F-8E0D-1117CB273C4C}" destId="{EFEC2A5C-F8B8-4249-B75F-CDFA04AFB7EF}" srcOrd="4" destOrd="0" presId="urn:microsoft.com/office/officeart/2005/8/layout/vList2"/>
    <dgm:cxn modelId="{8FBB9601-2844-42E6-8CB3-613A4B4762A1}" type="presParOf" srcId="{82F75FF5-0562-456F-8E0D-1117CB273C4C}" destId="{A0421DAB-4A5F-41A2-BE75-A34343A67915}" srcOrd="5" destOrd="0" presId="urn:microsoft.com/office/officeart/2005/8/layout/vList2"/>
    <dgm:cxn modelId="{A92639EC-8A1C-4ED7-9869-E6A8D994C660}" type="presParOf" srcId="{82F75FF5-0562-456F-8E0D-1117CB273C4C}" destId="{FA444528-FFAE-40B1-8C91-C18685B6C43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D702FC3-8560-4BC1-B2BA-D7156911990E}"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A2CBC317-93D7-4A07-824A-31E812724F57}">
      <dgm:prSet/>
      <dgm:spPr/>
      <dgm:t>
        <a:bodyPr/>
        <a:lstStyle/>
        <a:p>
          <a:r>
            <a:rPr lang="en-US"/>
            <a:t>Developing prayer life</a:t>
          </a:r>
        </a:p>
      </dgm:t>
    </dgm:pt>
    <dgm:pt modelId="{F7AADB6C-025A-4924-9E15-0865F34E5E2B}" type="parTrans" cxnId="{9AD13F67-3703-43C2-BE3C-3C761814DA51}">
      <dgm:prSet/>
      <dgm:spPr/>
      <dgm:t>
        <a:bodyPr/>
        <a:lstStyle/>
        <a:p>
          <a:endParaRPr lang="en-US"/>
        </a:p>
      </dgm:t>
    </dgm:pt>
    <dgm:pt modelId="{C38D4C13-31E7-4727-BA30-B0257110A116}" type="sibTrans" cxnId="{9AD13F67-3703-43C2-BE3C-3C761814DA51}">
      <dgm:prSet/>
      <dgm:spPr/>
      <dgm:t>
        <a:bodyPr/>
        <a:lstStyle/>
        <a:p>
          <a:endParaRPr lang="en-US"/>
        </a:p>
      </dgm:t>
    </dgm:pt>
    <dgm:pt modelId="{4D761900-4CF4-47CC-9DF5-AACDF9F9CD1F}">
      <dgm:prSet custT="1"/>
      <dgm:spPr/>
      <dgm:t>
        <a:bodyPr/>
        <a:lstStyle/>
        <a:p>
          <a:r>
            <a:rPr lang="en-US" sz="3000" dirty="0"/>
            <a:t>“moments of quiet, solitude and silence before God </a:t>
          </a:r>
          <a:r>
            <a:rPr lang="en-US" sz="1600" dirty="0"/>
            <a:t>(GE 29)</a:t>
          </a:r>
        </a:p>
      </dgm:t>
    </dgm:pt>
    <dgm:pt modelId="{83BF0424-A790-48C0-BE37-94AC97F9D513}" type="parTrans" cxnId="{D71D04E7-C43E-446F-AC96-A522439C9144}">
      <dgm:prSet/>
      <dgm:spPr/>
      <dgm:t>
        <a:bodyPr/>
        <a:lstStyle/>
        <a:p>
          <a:endParaRPr lang="en-US"/>
        </a:p>
      </dgm:t>
    </dgm:pt>
    <dgm:pt modelId="{2104581B-A4D7-469E-8C6F-8F59E300D8C2}" type="sibTrans" cxnId="{D71D04E7-C43E-446F-AC96-A522439C9144}">
      <dgm:prSet/>
      <dgm:spPr/>
      <dgm:t>
        <a:bodyPr/>
        <a:lstStyle/>
        <a:p>
          <a:endParaRPr lang="en-US"/>
        </a:p>
      </dgm:t>
    </dgm:pt>
    <dgm:pt modelId="{B9C6F7A4-B058-4AC4-AC62-85C4DE8922B9}">
      <dgm:prSet custT="1"/>
      <dgm:spPr/>
      <dgm:t>
        <a:bodyPr/>
        <a:lstStyle/>
        <a:p>
          <a:r>
            <a:rPr lang="en-US" sz="3000" dirty="0"/>
            <a:t>“every minute of our lives can be a step along the path to growth in holiness” </a:t>
          </a:r>
          <a:r>
            <a:rPr lang="en-US" sz="1600" dirty="0"/>
            <a:t>(GE 31)</a:t>
          </a:r>
        </a:p>
      </dgm:t>
    </dgm:pt>
    <dgm:pt modelId="{FCB39BE1-5CC5-4013-963E-FC908798BA93}" type="parTrans" cxnId="{81E86171-7D83-46D7-BD88-1FCB585058E7}">
      <dgm:prSet/>
      <dgm:spPr/>
      <dgm:t>
        <a:bodyPr/>
        <a:lstStyle/>
        <a:p>
          <a:endParaRPr lang="en-US"/>
        </a:p>
      </dgm:t>
    </dgm:pt>
    <dgm:pt modelId="{4355D776-9602-4D23-BCE8-437C363FE831}" type="sibTrans" cxnId="{81E86171-7D83-46D7-BD88-1FCB585058E7}">
      <dgm:prSet/>
      <dgm:spPr/>
      <dgm:t>
        <a:bodyPr/>
        <a:lstStyle/>
        <a:p>
          <a:endParaRPr lang="en-US"/>
        </a:p>
      </dgm:t>
    </dgm:pt>
    <dgm:pt modelId="{ADBA857C-70B2-4D83-868C-D3BB8645A296}" type="pres">
      <dgm:prSet presAssocID="{2D702FC3-8560-4BC1-B2BA-D7156911990E}" presName="linear" presStyleCnt="0">
        <dgm:presLayoutVars>
          <dgm:animLvl val="lvl"/>
          <dgm:resizeHandles val="exact"/>
        </dgm:presLayoutVars>
      </dgm:prSet>
      <dgm:spPr/>
    </dgm:pt>
    <dgm:pt modelId="{77A4FFC0-8D91-47CE-B7A7-7986FAB4B76D}" type="pres">
      <dgm:prSet presAssocID="{A2CBC317-93D7-4A07-824A-31E812724F57}" presName="parentText" presStyleLbl="node1" presStyleIdx="0" presStyleCnt="3">
        <dgm:presLayoutVars>
          <dgm:chMax val="0"/>
          <dgm:bulletEnabled val="1"/>
        </dgm:presLayoutVars>
      </dgm:prSet>
      <dgm:spPr/>
    </dgm:pt>
    <dgm:pt modelId="{6CA169E0-1DC3-4F45-8B5B-980F0C1D6DC2}" type="pres">
      <dgm:prSet presAssocID="{C38D4C13-31E7-4727-BA30-B0257110A116}" presName="spacer" presStyleCnt="0"/>
      <dgm:spPr/>
    </dgm:pt>
    <dgm:pt modelId="{A40E91B6-E05D-4262-9CCF-4661AE758BA5}" type="pres">
      <dgm:prSet presAssocID="{4D761900-4CF4-47CC-9DF5-AACDF9F9CD1F}" presName="parentText" presStyleLbl="node1" presStyleIdx="1" presStyleCnt="3">
        <dgm:presLayoutVars>
          <dgm:chMax val="0"/>
          <dgm:bulletEnabled val="1"/>
        </dgm:presLayoutVars>
      </dgm:prSet>
      <dgm:spPr/>
    </dgm:pt>
    <dgm:pt modelId="{8CB1A0BA-6E41-4346-B15B-B3A653157611}" type="pres">
      <dgm:prSet presAssocID="{2104581B-A4D7-469E-8C6F-8F59E300D8C2}" presName="spacer" presStyleCnt="0"/>
      <dgm:spPr/>
    </dgm:pt>
    <dgm:pt modelId="{84567B3C-7F4F-4251-82C4-049B1EE41A3E}" type="pres">
      <dgm:prSet presAssocID="{B9C6F7A4-B058-4AC4-AC62-85C4DE8922B9}" presName="parentText" presStyleLbl="node1" presStyleIdx="2" presStyleCnt="3">
        <dgm:presLayoutVars>
          <dgm:chMax val="0"/>
          <dgm:bulletEnabled val="1"/>
        </dgm:presLayoutVars>
      </dgm:prSet>
      <dgm:spPr/>
    </dgm:pt>
  </dgm:ptLst>
  <dgm:cxnLst>
    <dgm:cxn modelId="{6C563E24-56EF-4A15-A474-8E6463A43E2A}" type="presOf" srcId="{4D761900-4CF4-47CC-9DF5-AACDF9F9CD1F}" destId="{A40E91B6-E05D-4262-9CCF-4661AE758BA5}" srcOrd="0" destOrd="0" presId="urn:microsoft.com/office/officeart/2005/8/layout/vList2"/>
    <dgm:cxn modelId="{2BA8EB50-A6C8-4FD3-9E3B-9E4472DC3181}" type="presOf" srcId="{2D702FC3-8560-4BC1-B2BA-D7156911990E}" destId="{ADBA857C-70B2-4D83-868C-D3BB8645A296}" srcOrd="0" destOrd="0" presId="urn:microsoft.com/office/officeart/2005/8/layout/vList2"/>
    <dgm:cxn modelId="{FB12F056-3CB6-449E-B60E-D464F255B583}" type="presOf" srcId="{A2CBC317-93D7-4A07-824A-31E812724F57}" destId="{77A4FFC0-8D91-47CE-B7A7-7986FAB4B76D}" srcOrd="0" destOrd="0" presId="urn:microsoft.com/office/officeart/2005/8/layout/vList2"/>
    <dgm:cxn modelId="{9AD13F67-3703-43C2-BE3C-3C761814DA51}" srcId="{2D702FC3-8560-4BC1-B2BA-D7156911990E}" destId="{A2CBC317-93D7-4A07-824A-31E812724F57}" srcOrd="0" destOrd="0" parTransId="{F7AADB6C-025A-4924-9E15-0865F34E5E2B}" sibTransId="{C38D4C13-31E7-4727-BA30-B0257110A116}"/>
    <dgm:cxn modelId="{81E86171-7D83-46D7-BD88-1FCB585058E7}" srcId="{2D702FC3-8560-4BC1-B2BA-D7156911990E}" destId="{B9C6F7A4-B058-4AC4-AC62-85C4DE8922B9}" srcOrd="2" destOrd="0" parTransId="{FCB39BE1-5CC5-4013-963E-FC908798BA93}" sibTransId="{4355D776-9602-4D23-BCE8-437C363FE831}"/>
    <dgm:cxn modelId="{A7E2B1A9-E4C7-4586-AE55-FFCF6F8F2398}" type="presOf" srcId="{B9C6F7A4-B058-4AC4-AC62-85C4DE8922B9}" destId="{84567B3C-7F4F-4251-82C4-049B1EE41A3E}" srcOrd="0" destOrd="0" presId="urn:microsoft.com/office/officeart/2005/8/layout/vList2"/>
    <dgm:cxn modelId="{D71D04E7-C43E-446F-AC96-A522439C9144}" srcId="{2D702FC3-8560-4BC1-B2BA-D7156911990E}" destId="{4D761900-4CF4-47CC-9DF5-AACDF9F9CD1F}" srcOrd="1" destOrd="0" parTransId="{83BF0424-A790-48C0-BE37-94AC97F9D513}" sibTransId="{2104581B-A4D7-469E-8C6F-8F59E300D8C2}"/>
    <dgm:cxn modelId="{557B7CDF-5D79-40BB-835E-B206C16049E2}" type="presParOf" srcId="{ADBA857C-70B2-4D83-868C-D3BB8645A296}" destId="{77A4FFC0-8D91-47CE-B7A7-7986FAB4B76D}" srcOrd="0" destOrd="0" presId="urn:microsoft.com/office/officeart/2005/8/layout/vList2"/>
    <dgm:cxn modelId="{5A7A663B-B752-42C5-8117-31F7E4604C18}" type="presParOf" srcId="{ADBA857C-70B2-4D83-868C-D3BB8645A296}" destId="{6CA169E0-1DC3-4F45-8B5B-980F0C1D6DC2}" srcOrd="1" destOrd="0" presId="urn:microsoft.com/office/officeart/2005/8/layout/vList2"/>
    <dgm:cxn modelId="{73509423-06DD-447C-A61C-69DD9195A8AB}" type="presParOf" srcId="{ADBA857C-70B2-4D83-868C-D3BB8645A296}" destId="{A40E91B6-E05D-4262-9CCF-4661AE758BA5}" srcOrd="2" destOrd="0" presId="urn:microsoft.com/office/officeart/2005/8/layout/vList2"/>
    <dgm:cxn modelId="{4EE643FB-7912-4BD6-984D-71A5E4B75BDC}" type="presParOf" srcId="{ADBA857C-70B2-4D83-868C-D3BB8645A296}" destId="{8CB1A0BA-6E41-4346-B15B-B3A653157611}" srcOrd="3" destOrd="0" presId="urn:microsoft.com/office/officeart/2005/8/layout/vList2"/>
    <dgm:cxn modelId="{032DCD01-D9CB-4F0D-BA26-074716EDFF17}" type="presParOf" srcId="{ADBA857C-70B2-4D83-868C-D3BB8645A296}" destId="{84567B3C-7F4F-4251-82C4-049B1EE41A3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71E06D-8FBB-495A-99E0-BFAA5CCE8BF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02F0B5B3-26E1-4211-A4B3-5F4C018D7411}">
      <dgm:prSet/>
      <dgm:spPr/>
      <dgm:t>
        <a:bodyPr/>
        <a:lstStyle/>
        <a:p>
          <a:r>
            <a:rPr lang="en-US"/>
            <a:t>Gnosticism</a:t>
          </a:r>
        </a:p>
      </dgm:t>
    </dgm:pt>
    <dgm:pt modelId="{6E7A7610-848E-46A8-9225-70318B3FD136}" type="parTrans" cxnId="{02DE11EC-9A31-4267-88A2-D05BC95F42AB}">
      <dgm:prSet/>
      <dgm:spPr/>
      <dgm:t>
        <a:bodyPr/>
        <a:lstStyle/>
        <a:p>
          <a:endParaRPr lang="en-US"/>
        </a:p>
      </dgm:t>
    </dgm:pt>
    <dgm:pt modelId="{19E5514E-F12C-4719-9AF1-DCA5586A5AB7}" type="sibTrans" cxnId="{02DE11EC-9A31-4267-88A2-D05BC95F42AB}">
      <dgm:prSet/>
      <dgm:spPr/>
      <dgm:t>
        <a:bodyPr/>
        <a:lstStyle/>
        <a:p>
          <a:endParaRPr lang="en-US"/>
        </a:p>
      </dgm:t>
    </dgm:pt>
    <dgm:pt modelId="{98FB9D39-D450-4DA0-8686-61C14F0E0D48}">
      <dgm:prSet/>
      <dgm:spPr/>
      <dgm:t>
        <a:bodyPr/>
        <a:lstStyle/>
        <a:p>
          <a:r>
            <a:rPr lang="en-US"/>
            <a:t>Peleganism</a:t>
          </a:r>
        </a:p>
      </dgm:t>
    </dgm:pt>
    <dgm:pt modelId="{D9088D6B-C45E-46DF-86FD-48F7528C761C}" type="parTrans" cxnId="{5EAE6CDF-B0FE-4459-BE20-D81729C08B04}">
      <dgm:prSet/>
      <dgm:spPr/>
      <dgm:t>
        <a:bodyPr/>
        <a:lstStyle/>
        <a:p>
          <a:endParaRPr lang="en-US"/>
        </a:p>
      </dgm:t>
    </dgm:pt>
    <dgm:pt modelId="{9D112492-61A4-4657-9AFF-0C3233CB0FD5}" type="sibTrans" cxnId="{5EAE6CDF-B0FE-4459-BE20-D81729C08B04}">
      <dgm:prSet/>
      <dgm:spPr/>
      <dgm:t>
        <a:bodyPr/>
        <a:lstStyle/>
        <a:p>
          <a:endParaRPr lang="en-US"/>
        </a:p>
      </dgm:t>
    </dgm:pt>
    <dgm:pt modelId="{8BF77824-80BE-4818-9D3F-9D8EC86C3325}" type="pres">
      <dgm:prSet presAssocID="{4871E06D-8FBB-495A-99E0-BFAA5CCE8BF9}" presName="linear" presStyleCnt="0">
        <dgm:presLayoutVars>
          <dgm:animLvl val="lvl"/>
          <dgm:resizeHandles val="exact"/>
        </dgm:presLayoutVars>
      </dgm:prSet>
      <dgm:spPr/>
    </dgm:pt>
    <dgm:pt modelId="{71EE43F1-F791-4BC7-9959-F06710D31B0F}" type="pres">
      <dgm:prSet presAssocID="{02F0B5B3-26E1-4211-A4B3-5F4C018D7411}" presName="parentText" presStyleLbl="node1" presStyleIdx="0" presStyleCnt="2">
        <dgm:presLayoutVars>
          <dgm:chMax val="0"/>
          <dgm:bulletEnabled val="1"/>
        </dgm:presLayoutVars>
      </dgm:prSet>
      <dgm:spPr/>
    </dgm:pt>
    <dgm:pt modelId="{DD1C22AF-2897-4FCA-B27F-4646115FFF2C}" type="pres">
      <dgm:prSet presAssocID="{19E5514E-F12C-4719-9AF1-DCA5586A5AB7}" presName="spacer" presStyleCnt="0"/>
      <dgm:spPr/>
    </dgm:pt>
    <dgm:pt modelId="{9C4B9C94-CC53-4652-9E4F-09650235BE0E}" type="pres">
      <dgm:prSet presAssocID="{98FB9D39-D450-4DA0-8686-61C14F0E0D48}" presName="parentText" presStyleLbl="node1" presStyleIdx="1" presStyleCnt="2">
        <dgm:presLayoutVars>
          <dgm:chMax val="0"/>
          <dgm:bulletEnabled val="1"/>
        </dgm:presLayoutVars>
      </dgm:prSet>
      <dgm:spPr/>
    </dgm:pt>
  </dgm:ptLst>
  <dgm:cxnLst>
    <dgm:cxn modelId="{EB82ED19-C7D4-41B4-9DB9-649289B831EA}" type="presOf" srcId="{4871E06D-8FBB-495A-99E0-BFAA5CCE8BF9}" destId="{8BF77824-80BE-4818-9D3F-9D8EC86C3325}" srcOrd="0" destOrd="0" presId="urn:microsoft.com/office/officeart/2005/8/layout/vList2"/>
    <dgm:cxn modelId="{614EDB6C-E5E0-4BB6-88DC-0090BC155088}" type="presOf" srcId="{98FB9D39-D450-4DA0-8686-61C14F0E0D48}" destId="{9C4B9C94-CC53-4652-9E4F-09650235BE0E}" srcOrd="0" destOrd="0" presId="urn:microsoft.com/office/officeart/2005/8/layout/vList2"/>
    <dgm:cxn modelId="{187AB47A-F876-42DB-88D5-CC93935461D6}" type="presOf" srcId="{02F0B5B3-26E1-4211-A4B3-5F4C018D7411}" destId="{71EE43F1-F791-4BC7-9959-F06710D31B0F}" srcOrd="0" destOrd="0" presId="urn:microsoft.com/office/officeart/2005/8/layout/vList2"/>
    <dgm:cxn modelId="{5EAE6CDF-B0FE-4459-BE20-D81729C08B04}" srcId="{4871E06D-8FBB-495A-99E0-BFAA5CCE8BF9}" destId="{98FB9D39-D450-4DA0-8686-61C14F0E0D48}" srcOrd="1" destOrd="0" parTransId="{D9088D6B-C45E-46DF-86FD-48F7528C761C}" sibTransId="{9D112492-61A4-4657-9AFF-0C3233CB0FD5}"/>
    <dgm:cxn modelId="{02DE11EC-9A31-4267-88A2-D05BC95F42AB}" srcId="{4871E06D-8FBB-495A-99E0-BFAA5CCE8BF9}" destId="{02F0B5B3-26E1-4211-A4B3-5F4C018D7411}" srcOrd="0" destOrd="0" parTransId="{6E7A7610-848E-46A8-9225-70318B3FD136}" sibTransId="{19E5514E-F12C-4719-9AF1-DCA5586A5AB7}"/>
    <dgm:cxn modelId="{6D601C8D-D186-4EC4-9212-72463D4F655A}" type="presParOf" srcId="{8BF77824-80BE-4818-9D3F-9D8EC86C3325}" destId="{71EE43F1-F791-4BC7-9959-F06710D31B0F}" srcOrd="0" destOrd="0" presId="urn:microsoft.com/office/officeart/2005/8/layout/vList2"/>
    <dgm:cxn modelId="{53871347-2989-4CCD-AF20-8D0BBAAD5787}" type="presParOf" srcId="{8BF77824-80BE-4818-9D3F-9D8EC86C3325}" destId="{DD1C22AF-2897-4FCA-B27F-4646115FFF2C}" srcOrd="1" destOrd="0" presId="urn:microsoft.com/office/officeart/2005/8/layout/vList2"/>
    <dgm:cxn modelId="{3ADB2B7F-C986-4D0C-8473-FA577CED8701}" type="presParOf" srcId="{8BF77824-80BE-4818-9D3F-9D8EC86C3325}" destId="{9C4B9C94-CC53-4652-9E4F-09650235BE0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15561B-C14D-4691-B767-158EC4FD8360}"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63CF653C-9A35-470D-A077-3E105F29B038}">
      <dgm:prSet/>
      <dgm:spPr/>
      <dgm:t>
        <a:bodyPr/>
        <a:lstStyle/>
        <a:p>
          <a:r>
            <a:rPr lang="en-US"/>
            <a:t>Don’t domesticate the Gospel!</a:t>
          </a:r>
        </a:p>
      </dgm:t>
    </dgm:pt>
    <dgm:pt modelId="{546D90EF-4BD3-439B-A2C8-632F0E3D0C22}" type="parTrans" cxnId="{3C28D0B4-5912-4F0E-87A4-4DEF691CA4D9}">
      <dgm:prSet/>
      <dgm:spPr/>
      <dgm:t>
        <a:bodyPr/>
        <a:lstStyle/>
        <a:p>
          <a:endParaRPr lang="en-US"/>
        </a:p>
      </dgm:t>
    </dgm:pt>
    <dgm:pt modelId="{702088F3-DCCC-44E6-B6AC-7F0F27576F57}" type="sibTrans" cxnId="{3C28D0B4-5912-4F0E-87A4-4DEF691CA4D9}">
      <dgm:prSet/>
      <dgm:spPr/>
      <dgm:t>
        <a:bodyPr/>
        <a:lstStyle/>
        <a:p>
          <a:endParaRPr lang="en-US"/>
        </a:p>
      </dgm:t>
    </dgm:pt>
    <dgm:pt modelId="{458B3619-EA77-4A87-9866-D5A92C08C22A}">
      <dgm:prSet/>
      <dgm:spPr/>
      <dgm:t>
        <a:bodyPr/>
        <a:lstStyle/>
        <a:p>
          <a:r>
            <a:rPr lang="en-US"/>
            <a:t>It’s meant to be unsettling</a:t>
          </a:r>
        </a:p>
      </dgm:t>
    </dgm:pt>
    <dgm:pt modelId="{0152B695-6E73-485A-9359-9DCEE26B280D}" type="parTrans" cxnId="{CAF3F6C9-EE5E-403C-971C-4AFDD2075914}">
      <dgm:prSet/>
      <dgm:spPr/>
      <dgm:t>
        <a:bodyPr/>
        <a:lstStyle/>
        <a:p>
          <a:endParaRPr lang="en-US"/>
        </a:p>
      </dgm:t>
    </dgm:pt>
    <dgm:pt modelId="{06E28687-10BE-42B6-942B-DCBE9D8D88D4}" type="sibTrans" cxnId="{CAF3F6C9-EE5E-403C-971C-4AFDD2075914}">
      <dgm:prSet/>
      <dgm:spPr/>
      <dgm:t>
        <a:bodyPr/>
        <a:lstStyle/>
        <a:p>
          <a:endParaRPr lang="en-US"/>
        </a:p>
      </dgm:t>
    </dgm:pt>
    <dgm:pt modelId="{5A6A4EB2-A7CC-440A-A7D4-AC809E7F96C0}">
      <dgm:prSet/>
      <dgm:spPr/>
      <dgm:t>
        <a:bodyPr/>
        <a:lstStyle/>
        <a:p>
          <a:r>
            <a:rPr lang="en-US"/>
            <a:t>It’s meant to challenge</a:t>
          </a:r>
        </a:p>
      </dgm:t>
    </dgm:pt>
    <dgm:pt modelId="{E9ADCCCC-38BE-4C86-B0F8-458CF84BC02D}" type="parTrans" cxnId="{D9572006-893D-4F82-A4FA-AFA5709E265A}">
      <dgm:prSet/>
      <dgm:spPr/>
      <dgm:t>
        <a:bodyPr/>
        <a:lstStyle/>
        <a:p>
          <a:endParaRPr lang="en-US"/>
        </a:p>
      </dgm:t>
    </dgm:pt>
    <dgm:pt modelId="{24801621-A0D6-4EE5-BA93-191014F8E05A}" type="sibTrans" cxnId="{D9572006-893D-4F82-A4FA-AFA5709E265A}">
      <dgm:prSet/>
      <dgm:spPr/>
      <dgm:t>
        <a:bodyPr/>
        <a:lstStyle/>
        <a:p>
          <a:endParaRPr lang="en-US"/>
        </a:p>
      </dgm:t>
    </dgm:pt>
    <dgm:pt modelId="{E1644A1E-4F63-4392-AC22-DDECD3FD0B70}" type="pres">
      <dgm:prSet presAssocID="{6B15561B-C14D-4691-B767-158EC4FD8360}" presName="linear" presStyleCnt="0">
        <dgm:presLayoutVars>
          <dgm:animLvl val="lvl"/>
          <dgm:resizeHandles val="exact"/>
        </dgm:presLayoutVars>
      </dgm:prSet>
      <dgm:spPr/>
    </dgm:pt>
    <dgm:pt modelId="{F45DE3B8-4933-49E1-AFDB-F6B29F153C72}" type="pres">
      <dgm:prSet presAssocID="{63CF653C-9A35-470D-A077-3E105F29B038}" presName="parentText" presStyleLbl="node1" presStyleIdx="0" presStyleCnt="3">
        <dgm:presLayoutVars>
          <dgm:chMax val="0"/>
          <dgm:bulletEnabled val="1"/>
        </dgm:presLayoutVars>
      </dgm:prSet>
      <dgm:spPr/>
    </dgm:pt>
    <dgm:pt modelId="{7DB242FA-9EC8-4E30-8AB9-A3F8B2583E42}" type="pres">
      <dgm:prSet presAssocID="{702088F3-DCCC-44E6-B6AC-7F0F27576F57}" presName="spacer" presStyleCnt="0"/>
      <dgm:spPr/>
    </dgm:pt>
    <dgm:pt modelId="{7F9BB197-B862-4194-A885-671B33D2D611}" type="pres">
      <dgm:prSet presAssocID="{458B3619-EA77-4A87-9866-D5A92C08C22A}" presName="parentText" presStyleLbl="node1" presStyleIdx="1" presStyleCnt="3">
        <dgm:presLayoutVars>
          <dgm:chMax val="0"/>
          <dgm:bulletEnabled val="1"/>
        </dgm:presLayoutVars>
      </dgm:prSet>
      <dgm:spPr/>
    </dgm:pt>
    <dgm:pt modelId="{1F420E98-EE6F-4E6C-A681-5A389B34170A}" type="pres">
      <dgm:prSet presAssocID="{06E28687-10BE-42B6-942B-DCBE9D8D88D4}" presName="spacer" presStyleCnt="0"/>
      <dgm:spPr/>
    </dgm:pt>
    <dgm:pt modelId="{C6953476-6E67-44ED-A077-C94908AB695B}" type="pres">
      <dgm:prSet presAssocID="{5A6A4EB2-A7CC-440A-A7D4-AC809E7F96C0}" presName="parentText" presStyleLbl="node1" presStyleIdx="2" presStyleCnt="3">
        <dgm:presLayoutVars>
          <dgm:chMax val="0"/>
          <dgm:bulletEnabled val="1"/>
        </dgm:presLayoutVars>
      </dgm:prSet>
      <dgm:spPr/>
    </dgm:pt>
  </dgm:ptLst>
  <dgm:cxnLst>
    <dgm:cxn modelId="{3E5D4905-74CF-408B-B2BD-713D103C0E54}" type="presOf" srcId="{63CF653C-9A35-470D-A077-3E105F29B038}" destId="{F45DE3B8-4933-49E1-AFDB-F6B29F153C72}" srcOrd="0" destOrd="0" presId="urn:microsoft.com/office/officeart/2005/8/layout/vList2"/>
    <dgm:cxn modelId="{D9572006-893D-4F82-A4FA-AFA5709E265A}" srcId="{6B15561B-C14D-4691-B767-158EC4FD8360}" destId="{5A6A4EB2-A7CC-440A-A7D4-AC809E7F96C0}" srcOrd="2" destOrd="0" parTransId="{E9ADCCCC-38BE-4C86-B0F8-458CF84BC02D}" sibTransId="{24801621-A0D6-4EE5-BA93-191014F8E05A}"/>
    <dgm:cxn modelId="{01C66D90-BCCF-4BA2-8E61-B05CFF713DB7}" type="presOf" srcId="{458B3619-EA77-4A87-9866-D5A92C08C22A}" destId="{7F9BB197-B862-4194-A885-671B33D2D611}" srcOrd="0" destOrd="0" presId="urn:microsoft.com/office/officeart/2005/8/layout/vList2"/>
    <dgm:cxn modelId="{7D28CEA3-FCE5-4975-9CC7-65BFF947865F}" type="presOf" srcId="{6B15561B-C14D-4691-B767-158EC4FD8360}" destId="{E1644A1E-4F63-4392-AC22-DDECD3FD0B70}" srcOrd="0" destOrd="0" presId="urn:microsoft.com/office/officeart/2005/8/layout/vList2"/>
    <dgm:cxn modelId="{67E5BFA9-9C71-4EC2-B3F3-831BD16F4AE6}" type="presOf" srcId="{5A6A4EB2-A7CC-440A-A7D4-AC809E7F96C0}" destId="{C6953476-6E67-44ED-A077-C94908AB695B}" srcOrd="0" destOrd="0" presId="urn:microsoft.com/office/officeart/2005/8/layout/vList2"/>
    <dgm:cxn modelId="{3C28D0B4-5912-4F0E-87A4-4DEF691CA4D9}" srcId="{6B15561B-C14D-4691-B767-158EC4FD8360}" destId="{63CF653C-9A35-470D-A077-3E105F29B038}" srcOrd="0" destOrd="0" parTransId="{546D90EF-4BD3-439B-A2C8-632F0E3D0C22}" sibTransId="{702088F3-DCCC-44E6-B6AC-7F0F27576F57}"/>
    <dgm:cxn modelId="{CAF3F6C9-EE5E-403C-971C-4AFDD2075914}" srcId="{6B15561B-C14D-4691-B767-158EC4FD8360}" destId="{458B3619-EA77-4A87-9866-D5A92C08C22A}" srcOrd="1" destOrd="0" parTransId="{0152B695-6E73-485A-9359-9DCEE26B280D}" sibTransId="{06E28687-10BE-42B6-942B-DCBE9D8D88D4}"/>
    <dgm:cxn modelId="{35FBFCD7-5765-48D6-84D4-F47357110969}" type="presParOf" srcId="{E1644A1E-4F63-4392-AC22-DDECD3FD0B70}" destId="{F45DE3B8-4933-49E1-AFDB-F6B29F153C72}" srcOrd="0" destOrd="0" presId="urn:microsoft.com/office/officeart/2005/8/layout/vList2"/>
    <dgm:cxn modelId="{FFB47DBE-622A-4FB8-A731-3DDD9786D237}" type="presParOf" srcId="{E1644A1E-4F63-4392-AC22-DDECD3FD0B70}" destId="{7DB242FA-9EC8-4E30-8AB9-A3F8B2583E42}" srcOrd="1" destOrd="0" presId="urn:microsoft.com/office/officeart/2005/8/layout/vList2"/>
    <dgm:cxn modelId="{7B209024-F6DA-431C-804E-DA2A9B2D0C52}" type="presParOf" srcId="{E1644A1E-4F63-4392-AC22-DDECD3FD0B70}" destId="{7F9BB197-B862-4194-A885-671B33D2D611}" srcOrd="2" destOrd="0" presId="urn:microsoft.com/office/officeart/2005/8/layout/vList2"/>
    <dgm:cxn modelId="{C8CB3298-A90D-4040-A564-84BCC075C490}" type="presParOf" srcId="{E1644A1E-4F63-4392-AC22-DDECD3FD0B70}" destId="{1F420E98-EE6F-4E6C-A681-5A389B34170A}" srcOrd="3" destOrd="0" presId="urn:microsoft.com/office/officeart/2005/8/layout/vList2"/>
    <dgm:cxn modelId="{C8F6F6C4-2C89-4AF2-8BD2-4FABA1125D7E}" type="presParOf" srcId="{E1644A1E-4F63-4392-AC22-DDECD3FD0B70}" destId="{C6953476-6E67-44ED-A077-C94908AB695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EB7083-2808-41FC-B167-66AC23290B2B}"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2CED640-7FFB-4102-8D3B-5FAE8F47B3D6}">
      <dgm:prSet/>
      <dgm:spPr/>
      <dgm:t>
        <a:bodyPr/>
        <a:lstStyle/>
        <a:p>
          <a:r>
            <a:rPr lang="en-US" b="1" dirty="0"/>
            <a:t>SEE</a:t>
          </a:r>
          <a:r>
            <a:rPr lang="en-US" dirty="0"/>
            <a:t> – look closely at the images.  What do you notice? Make lots of observations</a:t>
          </a:r>
        </a:p>
      </dgm:t>
    </dgm:pt>
    <dgm:pt modelId="{D37EFF9A-6FFC-46E1-9F66-9C482BB1BDED}" type="parTrans" cxnId="{7BE90BAC-39A1-45A9-B1BE-700DF06AD0F8}">
      <dgm:prSet/>
      <dgm:spPr/>
      <dgm:t>
        <a:bodyPr/>
        <a:lstStyle/>
        <a:p>
          <a:endParaRPr lang="en-US"/>
        </a:p>
      </dgm:t>
    </dgm:pt>
    <dgm:pt modelId="{45BE2377-EA7B-4218-8305-54EAE2933B8B}" type="sibTrans" cxnId="{7BE90BAC-39A1-45A9-B1BE-700DF06AD0F8}">
      <dgm:prSet/>
      <dgm:spPr/>
      <dgm:t>
        <a:bodyPr/>
        <a:lstStyle/>
        <a:p>
          <a:endParaRPr lang="en-US"/>
        </a:p>
      </dgm:t>
    </dgm:pt>
    <dgm:pt modelId="{A9D6AA45-C23C-4882-AF8B-BF9E5D27E9F9}">
      <dgm:prSet/>
      <dgm:spPr/>
      <dgm:t>
        <a:bodyPr/>
        <a:lstStyle/>
        <a:p>
          <a:r>
            <a:rPr lang="en-US" b="1" dirty="0"/>
            <a:t>THINK</a:t>
          </a:r>
          <a:r>
            <a:rPr lang="en-US" dirty="0"/>
            <a:t> – What thoughts do you have about the images?</a:t>
          </a:r>
        </a:p>
      </dgm:t>
    </dgm:pt>
    <dgm:pt modelId="{77BCAF4F-D17A-4A63-9CFA-FE604D859CE4}" type="parTrans" cxnId="{7A4B7D5A-00EA-441A-90BC-B36B6BF70E7D}">
      <dgm:prSet/>
      <dgm:spPr/>
      <dgm:t>
        <a:bodyPr/>
        <a:lstStyle/>
        <a:p>
          <a:endParaRPr lang="en-US"/>
        </a:p>
      </dgm:t>
    </dgm:pt>
    <dgm:pt modelId="{C61578FB-84F0-431A-BF82-CCC49357E5A0}" type="sibTrans" cxnId="{7A4B7D5A-00EA-441A-90BC-B36B6BF70E7D}">
      <dgm:prSet/>
      <dgm:spPr/>
      <dgm:t>
        <a:bodyPr/>
        <a:lstStyle/>
        <a:p>
          <a:endParaRPr lang="en-US"/>
        </a:p>
      </dgm:t>
    </dgm:pt>
    <dgm:pt modelId="{DD16A791-0DDC-4468-A740-F1AD514B5594}">
      <dgm:prSet/>
      <dgm:spPr/>
      <dgm:t>
        <a:bodyPr/>
        <a:lstStyle/>
        <a:p>
          <a:r>
            <a:rPr lang="en-US" b="1" dirty="0"/>
            <a:t>ME</a:t>
          </a:r>
          <a:r>
            <a:rPr lang="en-US" dirty="0"/>
            <a:t> – What connections can you make between you and the images?</a:t>
          </a:r>
        </a:p>
      </dgm:t>
    </dgm:pt>
    <dgm:pt modelId="{D1852E74-3E8F-47DB-8C6A-2509EDA56361}" type="parTrans" cxnId="{80055C0A-9AF1-4543-90E2-FB699ED1DA21}">
      <dgm:prSet/>
      <dgm:spPr/>
      <dgm:t>
        <a:bodyPr/>
        <a:lstStyle/>
        <a:p>
          <a:endParaRPr lang="en-US"/>
        </a:p>
      </dgm:t>
    </dgm:pt>
    <dgm:pt modelId="{24BD91D8-97B5-4A9B-8095-6E8F67AB54F2}" type="sibTrans" cxnId="{80055C0A-9AF1-4543-90E2-FB699ED1DA21}">
      <dgm:prSet/>
      <dgm:spPr/>
      <dgm:t>
        <a:bodyPr/>
        <a:lstStyle/>
        <a:p>
          <a:endParaRPr lang="en-US"/>
        </a:p>
      </dgm:t>
    </dgm:pt>
    <dgm:pt modelId="{F17811D5-DDB2-4043-ADCF-2711978E336B}">
      <dgm:prSet/>
      <dgm:spPr/>
      <dgm:t>
        <a:bodyPr/>
        <a:lstStyle/>
        <a:p>
          <a:r>
            <a:rPr lang="en-US" b="1" dirty="0"/>
            <a:t>WE</a:t>
          </a:r>
          <a:r>
            <a:rPr lang="en-US" dirty="0"/>
            <a:t> - How might the images be connected to bigger stories?</a:t>
          </a:r>
        </a:p>
      </dgm:t>
    </dgm:pt>
    <dgm:pt modelId="{F8A2D10E-A6CB-4BEE-A455-4523956A54BA}" type="parTrans" cxnId="{8282F2C1-0D63-44DA-BF5C-D57D7F4A462F}">
      <dgm:prSet/>
      <dgm:spPr/>
      <dgm:t>
        <a:bodyPr/>
        <a:lstStyle/>
        <a:p>
          <a:endParaRPr lang="en-US"/>
        </a:p>
      </dgm:t>
    </dgm:pt>
    <dgm:pt modelId="{61447FF5-4A78-4136-B12B-FCA31E5C07EC}" type="sibTrans" cxnId="{8282F2C1-0D63-44DA-BF5C-D57D7F4A462F}">
      <dgm:prSet/>
      <dgm:spPr/>
      <dgm:t>
        <a:bodyPr/>
        <a:lstStyle/>
        <a:p>
          <a:endParaRPr lang="en-US"/>
        </a:p>
      </dgm:t>
    </dgm:pt>
    <dgm:pt modelId="{A3E39192-F43E-4F4A-B7E7-683B3E48A8E4}" type="pres">
      <dgm:prSet presAssocID="{46EB7083-2808-41FC-B167-66AC23290B2B}" presName="linear" presStyleCnt="0">
        <dgm:presLayoutVars>
          <dgm:animLvl val="lvl"/>
          <dgm:resizeHandles val="exact"/>
        </dgm:presLayoutVars>
      </dgm:prSet>
      <dgm:spPr/>
    </dgm:pt>
    <dgm:pt modelId="{7070FF1E-0C16-407C-A962-A0A945CC3E8F}" type="pres">
      <dgm:prSet presAssocID="{52CED640-7FFB-4102-8D3B-5FAE8F47B3D6}" presName="parentText" presStyleLbl="node1" presStyleIdx="0" presStyleCnt="4">
        <dgm:presLayoutVars>
          <dgm:chMax val="0"/>
          <dgm:bulletEnabled val="1"/>
        </dgm:presLayoutVars>
      </dgm:prSet>
      <dgm:spPr/>
    </dgm:pt>
    <dgm:pt modelId="{632EF5EF-89A9-442B-987B-54D9212A5119}" type="pres">
      <dgm:prSet presAssocID="{45BE2377-EA7B-4218-8305-54EAE2933B8B}" presName="spacer" presStyleCnt="0"/>
      <dgm:spPr/>
    </dgm:pt>
    <dgm:pt modelId="{615A97D4-DBB7-4845-97E1-F2C045CC1B2C}" type="pres">
      <dgm:prSet presAssocID="{A9D6AA45-C23C-4882-AF8B-BF9E5D27E9F9}" presName="parentText" presStyleLbl="node1" presStyleIdx="1" presStyleCnt="4">
        <dgm:presLayoutVars>
          <dgm:chMax val="0"/>
          <dgm:bulletEnabled val="1"/>
        </dgm:presLayoutVars>
      </dgm:prSet>
      <dgm:spPr/>
    </dgm:pt>
    <dgm:pt modelId="{1645EAE0-9303-46DC-9DCA-8D16A60B5A72}" type="pres">
      <dgm:prSet presAssocID="{C61578FB-84F0-431A-BF82-CCC49357E5A0}" presName="spacer" presStyleCnt="0"/>
      <dgm:spPr/>
    </dgm:pt>
    <dgm:pt modelId="{D831E880-55CD-4345-9BBE-8BD56F772285}" type="pres">
      <dgm:prSet presAssocID="{DD16A791-0DDC-4468-A740-F1AD514B5594}" presName="parentText" presStyleLbl="node1" presStyleIdx="2" presStyleCnt="4">
        <dgm:presLayoutVars>
          <dgm:chMax val="0"/>
          <dgm:bulletEnabled val="1"/>
        </dgm:presLayoutVars>
      </dgm:prSet>
      <dgm:spPr/>
    </dgm:pt>
    <dgm:pt modelId="{8E2CB51F-A8EC-49B1-A6E9-C2CEA0ADF97D}" type="pres">
      <dgm:prSet presAssocID="{24BD91D8-97B5-4A9B-8095-6E8F67AB54F2}" presName="spacer" presStyleCnt="0"/>
      <dgm:spPr/>
    </dgm:pt>
    <dgm:pt modelId="{2E98955A-C9E0-462A-88CA-0FEFC1A7C1FF}" type="pres">
      <dgm:prSet presAssocID="{F17811D5-DDB2-4043-ADCF-2711978E336B}" presName="parentText" presStyleLbl="node1" presStyleIdx="3" presStyleCnt="4">
        <dgm:presLayoutVars>
          <dgm:chMax val="0"/>
          <dgm:bulletEnabled val="1"/>
        </dgm:presLayoutVars>
      </dgm:prSet>
      <dgm:spPr/>
    </dgm:pt>
  </dgm:ptLst>
  <dgm:cxnLst>
    <dgm:cxn modelId="{80055C0A-9AF1-4543-90E2-FB699ED1DA21}" srcId="{46EB7083-2808-41FC-B167-66AC23290B2B}" destId="{DD16A791-0DDC-4468-A740-F1AD514B5594}" srcOrd="2" destOrd="0" parTransId="{D1852E74-3E8F-47DB-8C6A-2509EDA56361}" sibTransId="{24BD91D8-97B5-4A9B-8095-6E8F67AB54F2}"/>
    <dgm:cxn modelId="{6C655421-C131-4B8C-A627-A78F3787866C}" type="presOf" srcId="{46EB7083-2808-41FC-B167-66AC23290B2B}" destId="{A3E39192-F43E-4F4A-B7E7-683B3E48A8E4}" srcOrd="0" destOrd="0" presId="urn:microsoft.com/office/officeart/2005/8/layout/vList2"/>
    <dgm:cxn modelId="{DCB2D14D-8D58-4AEC-A394-851D623D9369}" type="presOf" srcId="{A9D6AA45-C23C-4882-AF8B-BF9E5D27E9F9}" destId="{615A97D4-DBB7-4845-97E1-F2C045CC1B2C}" srcOrd="0" destOrd="0" presId="urn:microsoft.com/office/officeart/2005/8/layout/vList2"/>
    <dgm:cxn modelId="{C6EA0A57-79D6-4139-94D0-A531640FD2C3}" type="presOf" srcId="{52CED640-7FFB-4102-8D3B-5FAE8F47B3D6}" destId="{7070FF1E-0C16-407C-A962-A0A945CC3E8F}" srcOrd="0" destOrd="0" presId="urn:microsoft.com/office/officeart/2005/8/layout/vList2"/>
    <dgm:cxn modelId="{7A4B7D5A-00EA-441A-90BC-B36B6BF70E7D}" srcId="{46EB7083-2808-41FC-B167-66AC23290B2B}" destId="{A9D6AA45-C23C-4882-AF8B-BF9E5D27E9F9}" srcOrd="1" destOrd="0" parTransId="{77BCAF4F-D17A-4A63-9CFA-FE604D859CE4}" sibTransId="{C61578FB-84F0-431A-BF82-CCC49357E5A0}"/>
    <dgm:cxn modelId="{10F0D784-6AFB-4780-BED1-1DAC2640AF0C}" type="presOf" srcId="{DD16A791-0DDC-4468-A740-F1AD514B5594}" destId="{D831E880-55CD-4345-9BBE-8BD56F772285}" srcOrd="0" destOrd="0" presId="urn:microsoft.com/office/officeart/2005/8/layout/vList2"/>
    <dgm:cxn modelId="{57B67989-9D7B-4707-A976-13B4F430D8A8}" type="presOf" srcId="{F17811D5-DDB2-4043-ADCF-2711978E336B}" destId="{2E98955A-C9E0-462A-88CA-0FEFC1A7C1FF}" srcOrd="0" destOrd="0" presId="urn:microsoft.com/office/officeart/2005/8/layout/vList2"/>
    <dgm:cxn modelId="{7BE90BAC-39A1-45A9-B1BE-700DF06AD0F8}" srcId="{46EB7083-2808-41FC-B167-66AC23290B2B}" destId="{52CED640-7FFB-4102-8D3B-5FAE8F47B3D6}" srcOrd="0" destOrd="0" parTransId="{D37EFF9A-6FFC-46E1-9F66-9C482BB1BDED}" sibTransId="{45BE2377-EA7B-4218-8305-54EAE2933B8B}"/>
    <dgm:cxn modelId="{8282F2C1-0D63-44DA-BF5C-D57D7F4A462F}" srcId="{46EB7083-2808-41FC-B167-66AC23290B2B}" destId="{F17811D5-DDB2-4043-ADCF-2711978E336B}" srcOrd="3" destOrd="0" parTransId="{F8A2D10E-A6CB-4BEE-A455-4523956A54BA}" sibTransId="{61447FF5-4A78-4136-B12B-FCA31E5C07EC}"/>
    <dgm:cxn modelId="{5B1AA6A1-21AC-456A-A4E8-9E20FFE07467}" type="presParOf" srcId="{A3E39192-F43E-4F4A-B7E7-683B3E48A8E4}" destId="{7070FF1E-0C16-407C-A962-A0A945CC3E8F}" srcOrd="0" destOrd="0" presId="urn:microsoft.com/office/officeart/2005/8/layout/vList2"/>
    <dgm:cxn modelId="{4930E8B9-F8C9-4818-8F29-C3C9C93ED48E}" type="presParOf" srcId="{A3E39192-F43E-4F4A-B7E7-683B3E48A8E4}" destId="{632EF5EF-89A9-442B-987B-54D9212A5119}" srcOrd="1" destOrd="0" presId="urn:microsoft.com/office/officeart/2005/8/layout/vList2"/>
    <dgm:cxn modelId="{685E1BE4-65C0-4C94-B150-216DF2303E47}" type="presParOf" srcId="{A3E39192-F43E-4F4A-B7E7-683B3E48A8E4}" destId="{615A97D4-DBB7-4845-97E1-F2C045CC1B2C}" srcOrd="2" destOrd="0" presId="urn:microsoft.com/office/officeart/2005/8/layout/vList2"/>
    <dgm:cxn modelId="{BA524B77-7866-4A2B-9099-B2A97A8C9612}" type="presParOf" srcId="{A3E39192-F43E-4F4A-B7E7-683B3E48A8E4}" destId="{1645EAE0-9303-46DC-9DCA-8D16A60B5A72}" srcOrd="3" destOrd="0" presId="urn:microsoft.com/office/officeart/2005/8/layout/vList2"/>
    <dgm:cxn modelId="{4AF40BB0-4335-43AE-A931-DA3D74FDA322}" type="presParOf" srcId="{A3E39192-F43E-4F4A-B7E7-683B3E48A8E4}" destId="{D831E880-55CD-4345-9BBE-8BD56F772285}" srcOrd="4" destOrd="0" presId="urn:microsoft.com/office/officeart/2005/8/layout/vList2"/>
    <dgm:cxn modelId="{F238B89D-D833-4FB0-AF48-96CFB1B8ADF6}" type="presParOf" srcId="{A3E39192-F43E-4F4A-B7E7-683B3E48A8E4}" destId="{8E2CB51F-A8EC-49B1-A6E9-C2CEA0ADF97D}" srcOrd="5" destOrd="0" presId="urn:microsoft.com/office/officeart/2005/8/layout/vList2"/>
    <dgm:cxn modelId="{2F2B03F0-012D-4A0F-9EFB-6299DB07F5EE}" type="presParOf" srcId="{A3E39192-F43E-4F4A-B7E7-683B3E48A8E4}" destId="{2E98955A-C9E0-462A-88CA-0FEFC1A7C1F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5BF86-D075-420E-9C69-FF8A1D39A198}">
      <dsp:nvSpPr>
        <dsp:cNvPr id="0" name=""/>
        <dsp:cNvSpPr/>
      </dsp:nvSpPr>
      <dsp:spPr>
        <a:xfrm>
          <a:off x="580951" y="409470"/>
          <a:ext cx="1612687" cy="1612687"/>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ACAA79-001D-4402-836A-64DFEE3A5EFA}">
      <dsp:nvSpPr>
        <dsp:cNvPr id="0" name=""/>
        <dsp:cNvSpPr/>
      </dsp:nvSpPr>
      <dsp:spPr>
        <a:xfrm>
          <a:off x="924639" y="753158"/>
          <a:ext cx="925312" cy="92531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FEFA7E5-875D-4F84-95DE-B1897DB22AB3}">
      <dsp:nvSpPr>
        <dsp:cNvPr id="0" name=""/>
        <dsp:cNvSpPr/>
      </dsp:nvSpPr>
      <dsp:spPr>
        <a:xfrm>
          <a:off x="65420" y="2524470"/>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Video on</a:t>
          </a:r>
        </a:p>
      </dsp:txBody>
      <dsp:txXfrm>
        <a:off x="65420" y="2524470"/>
        <a:ext cx="2643750" cy="720000"/>
      </dsp:txXfrm>
    </dsp:sp>
    <dsp:sp modelId="{2F7E022B-F7B8-4B36-883C-871A0EE72908}">
      <dsp:nvSpPr>
        <dsp:cNvPr id="0" name=""/>
        <dsp:cNvSpPr/>
      </dsp:nvSpPr>
      <dsp:spPr>
        <a:xfrm>
          <a:off x="3687358" y="409470"/>
          <a:ext cx="1612687" cy="1612687"/>
        </a:xfrm>
        <a:prstGeom prst="ellipse">
          <a:avLst/>
        </a:prstGeom>
        <a:solidFill>
          <a:schemeClr val="accent5">
            <a:hueOff val="2404066"/>
            <a:satOff val="-4882"/>
            <a:lumOff val="3137"/>
            <a:alphaOff val="0"/>
          </a:schemeClr>
        </a:solidFill>
        <a:ln>
          <a:noFill/>
        </a:ln>
        <a:effectLst/>
      </dsp:spPr>
      <dsp:style>
        <a:lnRef idx="0">
          <a:scrgbClr r="0" g="0" b="0"/>
        </a:lnRef>
        <a:fillRef idx="1">
          <a:scrgbClr r="0" g="0" b="0"/>
        </a:fillRef>
        <a:effectRef idx="0">
          <a:scrgbClr r="0" g="0" b="0"/>
        </a:effectRef>
        <a:fontRef idx="minor"/>
      </dsp:style>
    </dsp:sp>
    <dsp:sp modelId="{8DEBFFC3-494A-4E31-A7CB-B6674EA3A9AD}">
      <dsp:nvSpPr>
        <dsp:cNvPr id="0" name=""/>
        <dsp:cNvSpPr/>
      </dsp:nvSpPr>
      <dsp:spPr>
        <a:xfrm>
          <a:off x="4031045" y="753158"/>
          <a:ext cx="925312" cy="92531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7371577-B7EC-44E0-AD40-1FC46C8499A3}">
      <dsp:nvSpPr>
        <dsp:cNvPr id="0" name=""/>
        <dsp:cNvSpPr/>
      </dsp:nvSpPr>
      <dsp:spPr>
        <a:xfrm>
          <a:off x="3171827" y="2524470"/>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Mute when not speaking</a:t>
          </a:r>
        </a:p>
      </dsp:txBody>
      <dsp:txXfrm>
        <a:off x="3171827" y="2524470"/>
        <a:ext cx="2643750" cy="720000"/>
      </dsp:txXfrm>
    </dsp:sp>
    <dsp:sp modelId="{6B383B8B-F8C7-4B53-B24F-803DF2154EF1}">
      <dsp:nvSpPr>
        <dsp:cNvPr id="0" name=""/>
        <dsp:cNvSpPr/>
      </dsp:nvSpPr>
      <dsp:spPr>
        <a:xfrm>
          <a:off x="6793764" y="409470"/>
          <a:ext cx="1612687" cy="1612687"/>
        </a:xfrm>
        <a:prstGeom prst="ellipse">
          <a:avLst/>
        </a:prstGeom>
        <a:solidFill>
          <a:schemeClr val="accent5">
            <a:hueOff val="4808133"/>
            <a:satOff val="-9764"/>
            <a:lumOff val="6275"/>
            <a:alphaOff val="0"/>
          </a:schemeClr>
        </a:solidFill>
        <a:ln>
          <a:noFill/>
        </a:ln>
        <a:effectLst/>
      </dsp:spPr>
      <dsp:style>
        <a:lnRef idx="0">
          <a:scrgbClr r="0" g="0" b="0"/>
        </a:lnRef>
        <a:fillRef idx="1">
          <a:scrgbClr r="0" g="0" b="0"/>
        </a:fillRef>
        <a:effectRef idx="0">
          <a:scrgbClr r="0" g="0" b="0"/>
        </a:effectRef>
        <a:fontRef idx="minor"/>
      </dsp:style>
    </dsp:sp>
    <dsp:sp modelId="{B8B886B6-FF00-4680-8C70-0079D8B10B49}">
      <dsp:nvSpPr>
        <dsp:cNvPr id="0" name=""/>
        <dsp:cNvSpPr/>
      </dsp:nvSpPr>
      <dsp:spPr>
        <a:xfrm>
          <a:off x="7137452" y="753158"/>
          <a:ext cx="925312" cy="92531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8DE96A-B4F1-4FC9-B6D5-71A5AC03572C}">
      <dsp:nvSpPr>
        <dsp:cNvPr id="0" name=""/>
        <dsp:cNvSpPr/>
      </dsp:nvSpPr>
      <dsp:spPr>
        <a:xfrm>
          <a:off x="6278233" y="2524470"/>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dirty="0"/>
            <a:t>Open chat</a:t>
          </a:r>
        </a:p>
      </dsp:txBody>
      <dsp:txXfrm>
        <a:off x="6278233" y="2524470"/>
        <a:ext cx="264375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C1711-98F2-43C3-A310-579C38B0028B}">
      <dsp:nvSpPr>
        <dsp:cNvPr id="0" name=""/>
        <dsp:cNvSpPr/>
      </dsp:nvSpPr>
      <dsp:spPr>
        <a:xfrm>
          <a:off x="0" y="921264"/>
          <a:ext cx="6832212" cy="3422250"/>
        </a:xfrm>
        <a:prstGeom prst="round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What connections can you make between you and the images?</a:t>
          </a:r>
        </a:p>
      </dsp:txBody>
      <dsp:txXfrm>
        <a:off x="167060" y="1088324"/>
        <a:ext cx="6498092" cy="30881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53352-1346-4F32-BBFA-AA89D9377CF6}">
      <dsp:nvSpPr>
        <dsp:cNvPr id="0" name=""/>
        <dsp:cNvSpPr/>
      </dsp:nvSpPr>
      <dsp:spPr>
        <a:xfrm>
          <a:off x="469679" y="982"/>
          <a:ext cx="3997039" cy="2538120"/>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60019DA3-944C-4D7A-A4E9-B801D5A06F94}">
      <dsp:nvSpPr>
        <dsp:cNvPr id="0" name=""/>
        <dsp:cNvSpPr/>
      </dsp:nvSpPr>
      <dsp:spPr>
        <a:xfrm>
          <a:off x="913795" y="422892"/>
          <a:ext cx="3997039" cy="253812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Makes us more human</a:t>
          </a:r>
        </a:p>
      </dsp:txBody>
      <dsp:txXfrm>
        <a:off x="988134" y="497231"/>
        <a:ext cx="3848361" cy="2389442"/>
      </dsp:txXfrm>
    </dsp:sp>
    <dsp:sp modelId="{38696AB1-2A9B-45CA-8434-8D573C5CCE0C}">
      <dsp:nvSpPr>
        <dsp:cNvPr id="0" name=""/>
        <dsp:cNvSpPr/>
      </dsp:nvSpPr>
      <dsp:spPr>
        <a:xfrm>
          <a:off x="5354950" y="982"/>
          <a:ext cx="3997039" cy="2538120"/>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53318FA0-C8D0-48F1-B941-D105775DEB97}">
      <dsp:nvSpPr>
        <dsp:cNvPr id="0" name=""/>
        <dsp:cNvSpPr/>
      </dsp:nvSpPr>
      <dsp:spPr>
        <a:xfrm>
          <a:off x="5799066" y="422892"/>
          <a:ext cx="3997039" cy="253812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US" sz="3900" kern="1200"/>
            <a:t>Frees us from selfishness and complacency</a:t>
          </a:r>
        </a:p>
      </dsp:txBody>
      <dsp:txXfrm>
        <a:off x="5873405" y="497231"/>
        <a:ext cx="3848361" cy="238944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358410-8B19-4E0A-A3DD-1E0289E13F9F}">
      <dsp:nvSpPr>
        <dsp:cNvPr id="0" name=""/>
        <dsp:cNvSpPr/>
      </dsp:nvSpPr>
      <dsp:spPr>
        <a:xfrm>
          <a:off x="0" y="5567"/>
          <a:ext cx="6832212" cy="993128"/>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1. New RE teacher – no experience</a:t>
          </a:r>
        </a:p>
      </dsp:txBody>
      <dsp:txXfrm>
        <a:off x="48481" y="54048"/>
        <a:ext cx="6735250" cy="896166"/>
      </dsp:txXfrm>
    </dsp:sp>
    <dsp:sp modelId="{717A64C7-4399-4382-9134-D370C3005B09}">
      <dsp:nvSpPr>
        <dsp:cNvPr id="0" name=""/>
        <dsp:cNvSpPr/>
      </dsp:nvSpPr>
      <dsp:spPr>
        <a:xfrm>
          <a:off x="0" y="1070696"/>
          <a:ext cx="6832212" cy="993128"/>
        </a:xfrm>
        <a:prstGeom prst="roundRect">
          <a:avLst/>
        </a:prstGeom>
        <a:gradFill rotWithShape="0">
          <a:gsLst>
            <a:gs pos="0">
              <a:schemeClr val="accent2">
                <a:hueOff val="113291"/>
                <a:satOff val="-11998"/>
                <a:lumOff val="-294"/>
                <a:alphaOff val="0"/>
                <a:tint val="96000"/>
                <a:lumMod val="104000"/>
              </a:schemeClr>
            </a:gs>
            <a:gs pos="100000">
              <a:schemeClr val="accent2">
                <a:hueOff val="113291"/>
                <a:satOff val="-11998"/>
                <a:lumOff val="-29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2. Principal or School Leader </a:t>
          </a:r>
        </a:p>
      </dsp:txBody>
      <dsp:txXfrm>
        <a:off x="48481" y="1119177"/>
        <a:ext cx="6735250" cy="896166"/>
      </dsp:txXfrm>
    </dsp:sp>
    <dsp:sp modelId="{29C8B8C5-C619-44B3-9319-8512598963FF}">
      <dsp:nvSpPr>
        <dsp:cNvPr id="0" name=""/>
        <dsp:cNvSpPr/>
      </dsp:nvSpPr>
      <dsp:spPr>
        <a:xfrm>
          <a:off x="0" y="2135825"/>
          <a:ext cx="6832212" cy="993128"/>
        </a:xfrm>
        <a:prstGeom prst="roundRect">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3. Person who is not a member of the Catholic Christian tradition</a:t>
          </a:r>
        </a:p>
      </dsp:txBody>
      <dsp:txXfrm>
        <a:off x="48481" y="2184306"/>
        <a:ext cx="6735250" cy="896166"/>
      </dsp:txXfrm>
    </dsp:sp>
    <dsp:sp modelId="{831A34E2-BE2B-4654-B759-076984B77A27}">
      <dsp:nvSpPr>
        <dsp:cNvPr id="0" name=""/>
        <dsp:cNvSpPr/>
      </dsp:nvSpPr>
      <dsp:spPr>
        <a:xfrm>
          <a:off x="0" y="3200953"/>
          <a:ext cx="6832212" cy="993128"/>
        </a:xfrm>
        <a:prstGeom prst="roundRect">
          <a:avLst/>
        </a:prstGeom>
        <a:gradFill rotWithShape="0">
          <a:gsLst>
            <a:gs pos="0">
              <a:schemeClr val="accent2">
                <a:hueOff val="339874"/>
                <a:satOff val="-35995"/>
                <a:lumOff val="-882"/>
                <a:alphaOff val="0"/>
                <a:tint val="96000"/>
                <a:lumMod val="104000"/>
              </a:schemeClr>
            </a:gs>
            <a:gs pos="100000">
              <a:schemeClr val="accent2">
                <a:hueOff val="339874"/>
                <a:satOff val="-35995"/>
                <a:lumOff val="-88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4. Student in primary school</a:t>
          </a:r>
        </a:p>
      </dsp:txBody>
      <dsp:txXfrm>
        <a:off x="48481" y="3249434"/>
        <a:ext cx="6735250" cy="896166"/>
      </dsp:txXfrm>
    </dsp:sp>
    <dsp:sp modelId="{953031AC-3DF2-4911-9E46-819660880BFA}">
      <dsp:nvSpPr>
        <dsp:cNvPr id="0" name=""/>
        <dsp:cNvSpPr/>
      </dsp:nvSpPr>
      <dsp:spPr>
        <a:xfrm>
          <a:off x="0" y="4266082"/>
          <a:ext cx="6832212" cy="993128"/>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5. Student in senior secondary school</a:t>
          </a:r>
        </a:p>
      </dsp:txBody>
      <dsp:txXfrm>
        <a:off x="48481" y="4314563"/>
        <a:ext cx="6735250" cy="896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59BAE-5C36-486D-A300-99F6ABD992EA}">
      <dsp:nvSpPr>
        <dsp:cNvPr id="0" name=""/>
        <dsp:cNvSpPr/>
      </dsp:nvSpPr>
      <dsp:spPr>
        <a:xfrm rot="10800000">
          <a:off x="0" y="0"/>
          <a:ext cx="8128000" cy="1806222"/>
        </a:xfrm>
        <a:prstGeom prst="trapezoid">
          <a:avLst>
            <a:gd name="adj" fmla="val 75000"/>
          </a:avLst>
        </a:prstGeom>
        <a:solidFill>
          <a:schemeClr val="bg2">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Constitutions</a:t>
          </a:r>
          <a:endParaRPr lang="en-AU" sz="3500" kern="1200" dirty="0"/>
        </a:p>
      </dsp:txBody>
      <dsp:txXfrm rot="-10800000">
        <a:off x="1422399" y="0"/>
        <a:ext cx="5283200" cy="1806222"/>
      </dsp:txXfrm>
    </dsp:sp>
    <dsp:sp modelId="{B6046101-0A7F-492C-9DCE-7D816F19B075}">
      <dsp:nvSpPr>
        <dsp:cNvPr id="0" name=""/>
        <dsp:cNvSpPr/>
      </dsp:nvSpPr>
      <dsp:spPr>
        <a:xfrm rot="10800000">
          <a:off x="1354666" y="1806222"/>
          <a:ext cx="5418666" cy="1806222"/>
        </a:xfrm>
        <a:prstGeom prst="trapezoid">
          <a:avLst>
            <a:gd name="adj" fmla="val 75000"/>
          </a:avLst>
        </a:prstGeom>
        <a:solidFill>
          <a:srgbClr val="92D050"/>
        </a:solidFill>
        <a:ln w="15875" cap="rnd"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Encyclicals</a:t>
          </a:r>
          <a:endParaRPr lang="en-AU" sz="3500" kern="1200" dirty="0"/>
        </a:p>
      </dsp:txBody>
      <dsp:txXfrm rot="-10800000">
        <a:off x="2302933" y="1806222"/>
        <a:ext cx="3522133" cy="1806222"/>
      </dsp:txXfrm>
    </dsp:sp>
    <dsp:sp modelId="{8D77122D-9FDA-437C-9C0A-403AD2050E79}">
      <dsp:nvSpPr>
        <dsp:cNvPr id="0" name=""/>
        <dsp:cNvSpPr/>
      </dsp:nvSpPr>
      <dsp:spPr>
        <a:xfrm rot="10800000">
          <a:off x="2709333" y="3612444"/>
          <a:ext cx="2709333" cy="1806222"/>
        </a:xfrm>
        <a:prstGeom prst="trapezoid">
          <a:avLst>
            <a:gd name="adj" fmla="val 75000"/>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Exhortations </a:t>
          </a:r>
          <a:endParaRPr lang="en-AU" sz="3500" kern="1200" dirty="0"/>
        </a:p>
      </dsp:txBody>
      <dsp:txXfrm rot="-10800000">
        <a:off x="2709333" y="3612444"/>
        <a:ext cx="2709333" cy="18062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99C5A-F606-4BF9-928F-187F73F8F88E}">
      <dsp:nvSpPr>
        <dsp:cNvPr id="0" name=""/>
        <dsp:cNvSpPr/>
      </dsp:nvSpPr>
      <dsp:spPr>
        <a:xfrm>
          <a:off x="0" y="8744"/>
          <a:ext cx="6832212" cy="1668456"/>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living our lives with love</a:t>
          </a:r>
        </a:p>
      </dsp:txBody>
      <dsp:txXfrm>
        <a:off x="81447" y="90191"/>
        <a:ext cx="6669318" cy="1505562"/>
      </dsp:txXfrm>
    </dsp:sp>
    <dsp:sp modelId="{85CF3ED4-960D-4AB2-AFC8-8307A6FECBB3}">
      <dsp:nvSpPr>
        <dsp:cNvPr id="0" name=""/>
        <dsp:cNvSpPr/>
      </dsp:nvSpPr>
      <dsp:spPr>
        <a:xfrm>
          <a:off x="0" y="1798161"/>
          <a:ext cx="6832212" cy="1668456"/>
        </a:xfrm>
        <a:prstGeom prst="roundRect">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bearing witness in everything we do</a:t>
          </a:r>
        </a:p>
      </dsp:txBody>
      <dsp:txXfrm>
        <a:off x="81447" y="1879608"/>
        <a:ext cx="6669318" cy="1505562"/>
      </dsp:txXfrm>
    </dsp:sp>
    <dsp:sp modelId="{088984FD-A3F4-43DE-AC2D-F1E6000BE57B}">
      <dsp:nvSpPr>
        <dsp:cNvPr id="0" name=""/>
        <dsp:cNvSpPr/>
      </dsp:nvSpPr>
      <dsp:spPr>
        <a:xfrm>
          <a:off x="0" y="3587577"/>
          <a:ext cx="6832212" cy="1668456"/>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wherever  we find ourselves </a:t>
          </a:r>
          <a:r>
            <a:rPr lang="en-US" sz="1200" kern="1200" dirty="0"/>
            <a:t>(GE 14)</a:t>
          </a:r>
        </a:p>
      </dsp:txBody>
      <dsp:txXfrm>
        <a:off x="81447" y="3669024"/>
        <a:ext cx="6669318" cy="15055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5363E-88F0-4CB9-A26B-E08CB1A0BB6A}">
      <dsp:nvSpPr>
        <dsp:cNvPr id="0" name=""/>
        <dsp:cNvSpPr/>
      </dsp:nvSpPr>
      <dsp:spPr>
        <a:xfrm>
          <a:off x="469679" y="982"/>
          <a:ext cx="3997039" cy="2538120"/>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7F4111E3-8174-4EE9-AA76-5FC4F3DDAD6A}">
      <dsp:nvSpPr>
        <dsp:cNvPr id="0" name=""/>
        <dsp:cNvSpPr/>
      </dsp:nvSpPr>
      <dsp:spPr>
        <a:xfrm>
          <a:off x="913795" y="422892"/>
          <a:ext cx="3997039" cy="253812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1 or 2 big gestures</a:t>
          </a:r>
        </a:p>
      </dsp:txBody>
      <dsp:txXfrm>
        <a:off x="988134" y="497231"/>
        <a:ext cx="3848361" cy="2389442"/>
      </dsp:txXfrm>
    </dsp:sp>
    <dsp:sp modelId="{8C852534-28D0-4A8A-B6A5-40FF98BA9FE5}">
      <dsp:nvSpPr>
        <dsp:cNvPr id="0" name=""/>
        <dsp:cNvSpPr/>
      </dsp:nvSpPr>
      <dsp:spPr>
        <a:xfrm>
          <a:off x="5354950" y="982"/>
          <a:ext cx="3997039" cy="2538120"/>
        </a:xfrm>
        <a:prstGeom prst="roundRect">
          <a:avLst>
            <a:gd name="adj" fmla="val 1000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FFCAC76F-9682-45F9-AE2D-120F23B45C64}">
      <dsp:nvSpPr>
        <dsp:cNvPr id="0" name=""/>
        <dsp:cNvSpPr/>
      </dsp:nvSpPr>
      <dsp:spPr>
        <a:xfrm>
          <a:off x="5799066" y="422892"/>
          <a:ext cx="3997039" cy="2538120"/>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5260" tIns="175260" rIns="175260" bIns="175260" numCol="1" spcCol="1270" anchor="ctr" anchorCtr="0">
          <a:noAutofit/>
        </a:bodyPr>
        <a:lstStyle/>
        <a:p>
          <a:pPr marL="0" lvl="0" indent="0" algn="ctr" defTabSz="2044700">
            <a:lnSpc>
              <a:spcPct val="90000"/>
            </a:lnSpc>
            <a:spcBef>
              <a:spcPct val="0"/>
            </a:spcBef>
            <a:spcAft>
              <a:spcPct val="35000"/>
            </a:spcAft>
            <a:buNone/>
          </a:pPr>
          <a:r>
            <a:rPr lang="en-US" sz="4600" kern="1200"/>
            <a:t>removing ourselves from society</a:t>
          </a:r>
        </a:p>
      </dsp:txBody>
      <dsp:txXfrm>
        <a:off x="5873405" y="497231"/>
        <a:ext cx="3848361" cy="23894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BD2C4-6884-4EC4-94CC-F932F44DB82A}">
      <dsp:nvSpPr>
        <dsp:cNvPr id="0" name=""/>
        <dsp:cNvSpPr/>
      </dsp:nvSpPr>
      <dsp:spPr>
        <a:xfrm>
          <a:off x="0" y="697659"/>
          <a:ext cx="6832212" cy="887445"/>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AU" sz="3700" kern="1200"/>
            <a:t>small gestures</a:t>
          </a:r>
          <a:endParaRPr lang="en-US" sz="3700" kern="1200"/>
        </a:p>
      </dsp:txBody>
      <dsp:txXfrm>
        <a:off x="43321" y="740980"/>
        <a:ext cx="6745570" cy="800803"/>
      </dsp:txXfrm>
    </dsp:sp>
    <dsp:sp modelId="{B2BEA3EC-863F-48D0-9364-1D40CB8549D6}">
      <dsp:nvSpPr>
        <dsp:cNvPr id="0" name=""/>
        <dsp:cNvSpPr/>
      </dsp:nvSpPr>
      <dsp:spPr>
        <a:xfrm>
          <a:off x="0" y="1691664"/>
          <a:ext cx="6832212" cy="887445"/>
        </a:xfrm>
        <a:prstGeom prst="roundRect">
          <a:avLst/>
        </a:prstGeom>
        <a:gradFill rotWithShape="0">
          <a:gsLst>
            <a:gs pos="0">
              <a:schemeClr val="accent2">
                <a:hueOff val="151055"/>
                <a:satOff val="-15998"/>
                <a:lumOff val="-392"/>
                <a:alphaOff val="0"/>
                <a:tint val="96000"/>
                <a:lumMod val="104000"/>
              </a:schemeClr>
            </a:gs>
            <a:gs pos="100000">
              <a:schemeClr val="accent2">
                <a:hueOff val="151055"/>
                <a:satOff val="-15998"/>
                <a:lumOff val="-39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AU" sz="3700" kern="1200"/>
            <a:t>little decisions</a:t>
          </a:r>
          <a:endParaRPr lang="en-US" sz="3700" kern="1200"/>
        </a:p>
      </dsp:txBody>
      <dsp:txXfrm>
        <a:off x="43321" y="1734985"/>
        <a:ext cx="6745570" cy="800803"/>
      </dsp:txXfrm>
    </dsp:sp>
    <dsp:sp modelId="{EFEC2A5C-F8B8-4249-B75F-CDFA04AFB7EF}">
      <dsp:nvSpPr>
        <dsp:cNvPr id="0" name=""/>
        <dsp:cNvSpPr/>
      </dsp:nvSpPr>
      <dsp:spPr>
        <a:xfrm>
          <a:off x="0" y="2685669"/>
          <a:ext cx="6832212" cy="887445"/>
        </a:xfrm>
        <a:prstGeom prst="roundRect">
          <a:avLst/>
        </a:prstGeom>
        <a:gradFill rotWithShape="0">
          <a:gsLst>
            <a:gs pos="0">
              <a:schemeClr val="accent2">
                <a:hueOff val="302110"/>
                <a:satOff val="-31995"/>
                <a:lumOff val="-784"/>
                <a:alphaOff val="0"/>
                <a:tint val="96000"/>
                <a:lumMod val="104000"/>
              </a:schemeClr>
            </a:gs>
            <a:gs pos="100000">
              <a:schemeClr val="accent2">
                <a:hueOff val="302110"/>
                <a:satOff val="-31995"/>
                <a:lumOff val="-78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AU" sz="3700" kern="1200"/>
            <a:t>how we shape our attitudes</a:t>
          </a:r>
          <a:endParaRPr lang="en-US" sz="3700" kern="1200"/>
        </a:p>
      </dsp:txBody>
      <dsp:txXfrm>
        <a:off x="43321" y="2728990"/>
        <a:ext cx="6745570" cy="800803"/>
      </dsp:txXfrm>
    </dsp:sp>
    <dsp:sp modelId="{FA444528-FFAE-40B1-8C91-C18685B6C433}">
      <dsp:nvSpPr>
        <dsp:cNvPr id="0" name=""/>
        <dsp:cNvSpPr/>
      </dsp:nvSpPr>
      <dsp:spPr>
        <a:xfrm>
          <a:off x="0" y="3679674"/>
          <a:ext cx="6832212" cy="887445"/>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AU" sz="3700" kern="1200"/>
            <a:t>what we do for others</a:t>
          </a:r>
          <a:endParaRPr lang="en-US" sz="3700" kern="1200"/>
        </a:p>
      </dsp:txBody>
      <dsp:txXfrm>
        <a:off x="43321" y="3722995"/>
        <a:ext cx="6745570" cy="8008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4FFC0-8D91-47CE-B7A7-7986FAB4B76D}">
      <dsp:nvSpPr>
        <dsp:cNvPr id="0" name=""/>
        <dsp:cNvSpPr/>
      </dsp:nvSpPr>
      <dsp:spPr>
        <a:xfrm>
          <a:off x="0" y="10390"/>
          <a:ext cx="6832212" cy="1676959"/>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a:t>Developing prayer life</a:t>
          </a:r>
        </a:p>
      </dsp:txBody>
      <dsp:txXfrm>
        <a:off x="81862" y="92252"/>
        <a:ext cx="6668488" cy="1513235"/>
      </dsp:txXfrm>
    </dsp:sp>
    <dsp:sp modelId="{A40E91B6-E05D-4262-9CCF-4661AE758BA5}">
      <dsp:nvSpPr>
        <dsp:cNvPr id="0" name=""/>
        <dsp:cNvSpPr/>
      </dsp:nvSpPr>
      <dsp:spPr>
        <a:xfrm>
          <a:off x="0" y="1793909"/>
          <a:ext cx="6832212" cy="1676959"/>
        </a:xfrm>
        <a:prstGeom prst="roundRect">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“moments of quiet, solitude and silence before God </a:t>
          </a:r>
          <a:r>
            <a:rPr lang="en-US" sz="1600" kern="1200" dirty="0"/>
            <a:t>(GE 29)</a:t>
          </a:r>
        </a:p>
      </dsp:txBody>
      <dsp:txXfrm>
        <a:off x="81862" y="1875771"/>
        <a:ext cx="6668488" cy="1513235"/>
      </dsp:txXfrm>
    </dsp:sp>
    <dsp:sp modelId="{84567B3C-7F4F-4251-82C4-049B1EE41A3E}">
      <dsp:nvSpPr>
        <dsp:cNvPr id="0" name=""/>
        <dsp:cNvSpPr/>
      </dsp:nvSpPr>
      <dsp:spPr>
        <a:xfrm>
          <a:off x="0" y="3577429"/>
          <a:ext cx="6832212" cy="1676959"/>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“every minute of our lives can be a step along the path to growth in holiness” </a:t>
          </a:r>
          <a:r>
            <a:rPr lang="en-US" sz="1600" kern="1200" dirty="0"/>
            <a:t>(GE 31)</a:t>
          </a:r>
        </a:p>
      </dsp:txBody>
      <dsp:txXfrm>
        <a:off x="81862" y="3659291"/>
        <a:ext cx="6668488" cy="15132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E43F1-F791-4BC7-9959-F06710D31B0F}">
      <dsp:nvSpPr>
        <dsp:cNvPr id="0" name=""/>
        <dsp:cNvSpPr/>
      </dsp:nvSpPr>
      <dsp:spPr>
        <a:xfrm>
          <a:off x="0" y="174345"/>
          <a:ext cx="8987404" cy="1559025"/>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Gnosticism</a:t>
          </a:r>
        </a:p>
      </dsp:txBody>
      <dsp:txXfrm>
        <a:off x="76105" y="250450"/>
        <a:ext cx="8835194" cy="1406815"/>
      </dsp:txXfrm>
    </dsp:sp>
    <dsp:sp modelId="{9C4B9C94-CC53-4652-9E4F-09650235BE0E}">
      <dsp:nvSpPr>
        <dsp:cNvPr id="0" name=""/>
        <dsp:cNvSpPr/>
      </dsp:nvSpPr>
      <dsp:spPr>
        <a:xfrm>
          <a:off x="0" y="1920570"/>
          <a:ext cx="8987404" cy="1559025"/>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Peleganism</a:t>
          </a:r>
        </a:p>
      </dsp:txBody>
      <dsp:txXfrm>
        <a:off x="76105" y="1996675"/>
        <a:ext cx="8835194" cy="14068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DE3B8-4933-49E1-AFDB-F6B29F153C72}">
      <dsp:nvSpPr>
        <dsp:cNvPr id="0" name=""/>
        <dsp:cNvSpPr/>
      </dsp:nvSpPr>
      <dsp:spPr>
        <a:xfrm>
          <a:off x="0" y="5289"/>
          <a:ext cx="6832212" cy="1670759"/>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Don’t domesticate the Gospel!</a:t>
          </a:r>
        </a:p>
      </dsp:txBody>
      <dsp:txXfrm>
        <a:off x="81560" y="86849"/>
        <a:ext cx="6669092" cy="1507639"/>
      </dsp:txXfrm>
    </dsp:sp>
    <dsp:sp modelId="{7F9BB197-B862-4194-A885-671B33D2D611}">
      <dsp:nvSpPr>
        <dsp:cNvPr id="0" name=""/>
        <dsp:cNvSpPr/>
      </dsp:nvSpPr>
      <dsp:spPr>
        <a:xfrm>
          <a:off x="0" y="1797009"/>
          <a:ext cx="6832212" cy="1670759"/>
        </a:xfrm>
        <a:prstGeom prst="roundRect">
          <a:avLst/>
        </a:prstGeom>
        <a:gradFill rotWithShape="0">
          <a:gsLst>
            <a:gs pos="0">
              <a:schemeClr val="accent2">
                <a:hueOff val="226582"/>
                <a:satOff val="-23996"/>
                <a:lumOff val="-588"/>
                <a:alphaOff val="0"/>
                <a:tint val="96000"/>
                <a:lumMod val="104000"/>
              </a:schemeClr>
            </a:gs>
            <a:gs pos="100000">
              <a:schemeClr val="accent2">
                <a:hueOff val="226582"/>
                <a:satOff val="-23996"/>
                <a:lumOff val="-588"/>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It’s meant to be unsettling</a:t>
          </a:r>
        </a:p>
      </dsp:txBody>
      <dsp:txXfrm>
        <a:off x="81560" y="1878569"/>
        <a:ext cx="6669092" cy="1507639"/>
      </dsp:txXfrm>
    </dsp:sp>
    <dsp:sp modelId="{C6953476-6E67-44ED-A077-C94908AB695B}">
      <dsp:nvSpPr>
        <dsp:cNvPr id="0" name=""/>
        <dsp:cNvSpPr/>
      </dsp:nvSpPr>
      <dsp:spPr>
        <a:xfrm>
          <a:off x="0" y="3588729"/>
          <a:ext cx="6832212" cy="1670759"/>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a:t>It’s meant to challenge</a:t>
          </a:r>
        </a:p>
      </dsp:txBody>
      <dsp:txXfrm>
        <a:off x="81560" y="3670289"/>
        <a:ext cx="6669092" cy="15076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0FF1E-0C16-407C-A962-A0A945CC3E8F}">
      <dsp:nvSpPr>
        <dsp:cNvPr id="0" name=""/>
        <dsp:cNvSpPr/>
      </dsp:nvSpPr>
      <dsp:spPr>
        <a:xfrm>
          <a:off x="0" y="367629"/>
          <a:ext cx="7396264" cy="107406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SEE</a:t>
          </a:r>
          <a:r>
            <a:rPr lang="en-US" sz="2700" kern="1200" dirty="0"/>
            <a:t> – look closely at the images.  What do you notice? Make lots of observations</a:t>
          </a:r>
        </a:p>
      </dsp:txBody>
      <dsp:txXfrm>
        <a:off x="52431" y="420060"/>
        <a:ext cx="7291402" cy="969198"/>
      </dsp:txXfrm>
    </dsp:sp>
    <dsp:sp modelId="{615A97D4-DBB7-4845-97E1-F2C045CC1B2C}">
      <dsp:nvSpPr>
        <dsp:cNvPr id="0" name=""/>
        <dsp:cNvSpPr/>
      </dsp:nvSpPr>
      <dsp:spPr>
        <a:xfrm>
          <a:off x="0" y="1519449"/>
          <a:ext cx="7396264" cy="1074060"/>
        </a:xfrm>
        <a:prstGeom prst="roundRect">
          <a:avLst/>
        </a:prstGeom>
        <a:gradFill rotWithShape="0">
          <a:gsLst>
            <a:gs pos="0">
              <a:schemeClr val="accent2">
                <a:hueOff val="151055"/>
                <a:satOff val="-15998"/>
                <a:lumOff val="-392"/>
                <a:alphaOff val="0"/>
                <a:tint val="96000"/>
                <a:lumMod val="104000"/>
              </a:schemeClr>
            </a:gs>
            <a:gs pos="100000">
              <a:schemeClr val="accent2">
                <a:hueOff val="151055"/>
                <a:satOff val="-15998"/>
                <a:lumOff val="-392"/>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THINK</a:t>
          </a:r>
          <a:r>
            <a:rPr lang="en-US" sz="2700" kern="1200" dirty="0"/>
            <a:t> – What thoughts do you have about the images?</a:t>
          </a:r>
        </a:p>
      </dsp:txBody>
      <dsp:txXfrm>
        <a:off x="52431" y="1571880"/>
        <a:ext cx="7291402" cy="969198"/>
      </dsp:txXfrm>
    </dsp:sp>
    <dsp:sp modelId="{D831E880-55CD-4345-9BBE-8BD56F772285}">
      <dsp:nvSpPr>
        <dsp:cNvPr id="0" name=""/>
        <dsp:cNvSpPr/>
      </dsp:nvSpPr>
      <dsp:spPr>
        <a:xfrm>
          <a:off x="0" y="2671269"/>
          <a:ext cx="7396264" cy="1074060"/>
        </a:xfrm>
        <a:prstGeom prst="roundRect">
          <a:avLst/>
        </a:prstGeom>
        <a:gradFill rotWithShape="0">
          <a:gsLst>
            <a:gs pos="0">
              <a:schemeClr val="accent2">
                <a:hueOff val="302110"/>
                <a:satOff val="-31995"/>
                <a:lumOff val="-784"/>
                <a:alphaOff val="0"/>
                <a:tint val="96000"/>
                <a:lumMod val="104000"/>
              </a:schemeClr>
            </a:gs>
            <a:gs pos="100000">
              <a:schemeClr val="accent2">
                <a:hueOff val="302110"/>
                <a:satOff val="-31995"/>
                <a:lumOff val="-784"/>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ME</a:t>
          </a:r>
          <a:r>
            <a:rPr lang="en-US" sz="2700" kern="1200" dirty="0"/>
            <a:t> – What connections can you make between you and the images?</a:t>
          </a:r>
        </a:p>
      </dsp:txBody>
      <dsp:txXfrm>
        <a:off x="52431" y="2723700"/>
        <a:ext cx="7291402" cy="969198"/>
      </dsp:txXfrm>
    </dsp:sp>
    <dsp:sp modelId="{2E98955A-C9E0-462A-88CA-0FEFC1A7C1FF}">
      <dsp:nvSpPr>
        <dsp:cNvPr id="0" name=""/>
        <dsp:cNvSpPr/>
      </dsp:nvSpPr>
      <dsp:spPr>
        <a:xfrm>
          <a:off x="0" y="3823089"/>
          <a:ext cx="7396264" cy="1074060"/>
        </a:xfrm>
        <a:prstGeom prst="roundRect">
          <a:avLst/>
        </a:prstGeom>
        <a:gradFill rotWithShape="0">
          <a:gsLst>
            <a:gs pos="0">
              <a:schemeClr val="accent2">
                <a:hueOff val="453165"/>
                <a:satOff val="-47993"/>
                <a:lumOff val="-1176"/>
                <a:alphaOff val="0"/>
                <a:tint val="96000"/>
                <a:lumMod val="104000"/>
              </a:schemeClr>
            </a:gs>
            <a:gs pos="100000">
              <a:schemeClr val="accent2">
                <a:hueOff val="453165"/>
                <a:satOff val="-47993"/>
                <a:lumOff val="-1176"/>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t>WE</a:t>
          </a:r>
          <a:r>
            <a:rPr lang="en-US" sz="2700" kern="1200" dirty="0"/>
            <a:t> - How might the images be connected to bigger stories?</a:t>
          </a:r>
        </a:p>
      </dsp:txBody>
      <dsp:txXfrm>
        <a:off x="52431" y="3875520"/>
        <a:ext cx="7291402" cy="96919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D79A9A-8166-4262-8588-3AB8D717F045}" type="datetimeFigureOut">
              <a:rPr lang="en-AU" smtClean="0"/>
              <a:t>31/8/22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0B798-0079-47F7-BAD8-A3ABE0A80095}" type="slidenum">
              <a:rPr lang="en-AU" smtClean="0"/>
              <a:t>‹#›</a:t>
            </a:fld>
            <a:endParaRPr lang="en-AU"/>
          </a:p>
        </p:txBody>
      </p:sp>
    </p:spTree>
    <p:extLst>
      <p:ext uri="{BB962C8B-B14F-4D97-AF65-F5344CB8AC3E}">
        <p14:creationId xmlns:p14="http://schemas.microsoft.com/office/powerpoint/2010/main" val="1597635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that can make us feel uneasy</a:t>
            </a:r>
          </a:p>
          <a:p>
            <a:endParaRPr lang="en-US" dirty="0"/>
          </a:p>
          <a:p>
            <a:r>
              <a:rPr lang="en-US" dirty="0"/>
              <a:t>In book of Leviticus when God was forging relationship with the community of Israel God said the Moses “Give the instructions to the whole community.  You must be holy because I, the Lord your God, am holy” (Lev 19:2)</a:t>
            </a:r>
          </a:p>
          <a:p>
            <a:r>
              <a:rPr lang="en-US" dirty="0"/>
              <a:t>If we think about it, time, space, objects and people can all be holy </a:t>
            </a:r>
          </a:p>
          <a:p>
            <a:r>
              <a:rPr lang="en-US" dirty="0"/>
              <a:t>Holy spaces; objects use in worship; Sabbaths, rituals and feasts of ancient Israel, days and seasons – they were holy because they belonged to God and where in relationship with God</a:t>
            </a:r>
          </a:p>
          <a:p>
            <a:endParaRPr lang="en-US" dirty="0"/>
          </a:p>
          <a:p>
            <a:r>
              <a:rPr lang="en-US" dirty="0"/>
              <a:t>In the New Testament we read terms such as ‘make holy’  and Jesus is called the “holy one of God’ </a:t>
            </a:r>
          </a:p>
          <a:p>
            <a:endParaRPr lang="en-US" dirty="0"/>
          </a:p>
          <a:p>
            <a:r>
              <a:rPr lang="en-US" dirty="0"/>
              <a:t>More often than not we think about holy – we probably think of this  - rather than </a:t>
            </a:r>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4</a:t>
            </a:fld>
            <a:endParaRPr lang="en-AU"/>
          </a:p>
        </p:txBody>
      </p:sp>
    </p:spTree>
    <p:extLst>
      <p:ext uri="{BB962C8B-B14F-4D97-AF65-F5344CB8AC3E}">
        <p14:creationId xmlns:p14="http://schemas.microsoft.com/office/powerpoint/2010/main" val="4230273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admire saints from afar; know their </a:t>
            </a:r>
            <a:r>
              <a:rPr lang="en-US" dirty="0" err="1"/>
              <a:t>sotires</a:t>
            </a:r>
            <a:r>
              <a:rPr lang="en-US" dirty="0"/>
              <a:t>; have statues BUT we don’t think </a:t>
            </a:r>
            <a:r>
              <a:rPr lang="en-US" dirty="0" err="1"/>
              <a:t>thie</a:t>
            </a:r>
            <a:r>
              <a:rPr lang="en-US" dirty="0"/>
              <a:t> lives and the choices that </a:t>
            </a:r>
            <a:r>
              <a:rPr lang="en-US" dirty="0" err="1"/>
              <a:t>shpend</a:t>
            </a:r>
            <a:r>
              <a:rPr lang="en-US" dirty="0"/>
              <a:t> </a:t>
            </a:r>
            <a:r>
              <a:rPr lang="en-US" dirty="0" err="1"/>
              <a:t>theisle</a:t>
            </a:r>
            <a:r>
              <a:rPr lang="en-US" dirty="0"/>
              <a:t> have anything to do with us personally </a:t>
            </a:r>
          </a:p>
          <a:p>
            <a:endParaRPr lang="en-US" dirty="0"/>
          </a:p>
          <a:p>
            <a:r>
              <a:rPr lang="en-US" dirty="0"/>
              <a:t>Saints are just like and me!</a:t>
            </a:r>
          </a:p>
          <a:p>
            <a:r>
              <a:rPr lang="en-US" dirty="0"/>
              <a:t>They weren’t born saints – they have desire to be holy – to do will of God</a:t>
            </a:r>
          </a:p>
          <a:p>
            <a:r>
              <a:rPr lang="en-US" dirty="0"/>
              <a:t>They had choice and so do we!</a:t>
            </a:r>
            <a:endParaRPr lang="en-AU" dirty="0"/>
          </a:p>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16</a:t>
            </a:fld>
            <a:endParaRPr lang="en-AU"/>
          </a:p>
        </p:txBody>
      </p:sp>
    </p:spTree>
    <p:extLst>
      <p:ext uri="{BB962C8B-B14F-4D97-AF65-F5344CB8AC3E}">
        <p14:creationId xmlns:p14="http://schemas.microsoft.com/office/powerpoint/2010/main" val="611116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Friends of God   - </a:t>
            </a:r>
            <a:r>
              <a:rPr lang="en-US" dirty="0"/>
              <a:t>not quaint stories about unusual people who did extraordinary things </a:t>
            </a:r>
          </a:p>
          <a:p>
            <a:endParaRPr lang="en-US" dirty="0"/>
          </a:p>
          <a:p>
            <a:r>
              <a:rPr lang="en-US" dirty="0"/>
              <a:t>What all saints have in common is Their ability to respond to God’s call in unique circumstances and social locations </a:t>
            </a:r>
          </a:p>
          <a:p>
            <a:endParaRPr lang="en-US" dirty="0"/>
          </a:p>
          <a:p>
            <a:r>
              <a:rPr lang="en-US" dirty="0"/>
              <a:t>The communion of saints is all people of truth and love  - all people of ‘good will’ </a:t>
            </a:r>
          </a:p>
          <a:p>
            <a:endParaRPr lang="en-US" dirty="0"/>
          </a:p>
          <a:p>
            <a:endParaRPr lang="en-US" dirty="0"/>
          </a:p>
          <a:p>
            <a:r>
              <a:rPr lang="en-US" dirty="0"/>
              <a:t>Example of Maximillian Kolbe or </a:t>
            </a:r>
          </a:p>
          <a:p>
            <a:endParaRPr lang="en-US" dirty="0"/>
          </a:p>
          <a:p>
            <a:r>
              <a:rPr lang="en-US" dirty="0"/>
              <a:t>Holiness is not for select few  and we don’t have to withdraw from ordinary life and spend time in solitude or in prayer </a:t>
            </a:r>
          </a:p>
          <a:p>
            <a:r>
              <a:rPr lang="en-US" dirty="0"/>
              <a:t>Response to God’s spirit </a:t>
            </a:r>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17</a:t>
            </a:fld>
            <a:endParaRPr lang="en-AU"/>
          </a:p>
        </p:txBody>
      </p:sp>
    </p:spTree>
    <p:extLst>
      <p:ext uri="{BB962C8B-B14F-4D97-AF65-F5344CB8AC3E}">
        <p14:creationId xmlns:p14="http://schemas.microsoft.com/office/powerpoint/2010/main" val="821203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broadest sense holiness and ;friends of God’ not limited to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 propose the call to holiness in a “{practical way for our own time, with all its risks challenges and opportunities”</a:t>
            </a:r>
            <a:endParaRPr lang="en-AU" dirty="0"/>
          </a:p>
          <a:p>
            <a:endParaRPr lang="en-US" dirty="0"/>
          </a:p>
          <a:p>
            <a:r>
              <a:rPr lang="en-US" dirty="0"/>
              <a:t>If we remember first genesis creation account where wind from God moved over the waters</a:t>
            </a:r>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18</a:t>
            </a:fld>
            <a:endParaRPr lang="en-AU"/>
          </a:p>
        </p:txBody>
      </p:sp>
    </p:spTree>
    <p:extLst>
      <p:ext uri="{BB962C8B-B14F-4D97-AF65-F5344CB8AC3E}">
        <p14:creationId xmlns:p14="http://schemas.microsoft.com/office/powerpoint/2010/main" val="3219616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Spirit of God present in all human life</a:t>
            </a:r>
          </a:p>
          <a:p>
            <a:endParaRPr lang="en-US" dirty="0"/>
          </a:p>
          <a:p>
            <a:r>
              <a:rPr lang="en-US" dirty="0"/>
              <a:t>What Pope Francis reminds us, drawing on the teachings of the second Vatican council is that we live in relationship with other and in relationship with the world arounds us </a:t>
            </a:r>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22</a:t>
            </a:fld>
            <a:endParaRPr lang="en-AU"/>
          </a:p>
        </p:txBody>
      </p:sp>
    </p:spTree>
    <p:extLst>
      <p:ext uri="{BB962C8B-B14F-4D97-AF65-F5344CB8AC3E}">
        <p14:creationId xmlns:p14="http://schemas.microsoft.com/office/powerpoint/2010/main" val="4073443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23</a:t>
            </a:fld>
            <a:endParaRPr lang="en-AU"/>
          </a:p>
        </p:txBody>
      </p:sp>
    </p:spTree>
    <p:extLst>
      <p:ext uri="{BB962C8B-B14F-4D97-AF65-F5344CB8AC3E}">
        <p14:creationId xmlns:p14="http://schemas.microsoft.com/office/powerpoint/2010/main" val="2204153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Holiness is about the whole of life  - not compartmentalized part of life but the whole of life</a:t>
            </a:r>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24</a:t>
            </a:fld>
            <a:endParaRPr lang="en-AU"/>
          </a:p>
        </p:txBody>
      </p:sp>
    </p:spTree>
    <p:extLst>
      <p:ext uri="{BB962C8B-B14F-4D97-AF65-F5344CB8AC3E}">
        <p14:creationId xmlns:p14="http://schemas.microsoft.com/office/powerpoint/2010/main" val="3822358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Francis begins by explain what holiness is not </a:t>
            </a:r>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25</a:t>
            </a:fld>
            <a:endParaRPr lang="en-AU"/>
          </a:p>
        </p:txBody>
      </p:sp>
    </p:spTree>
    <p:extLst>
      <p:ext uri="{BB962C8B-B14F-4D97-AF65-F5344CB8AC3E}">
        <p14:creationId xmlns:p14="http://schemas.microsoft.com/office/powerpoint/2010/main" val="3930377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27</a:t>
            </a:fld>
            <a:endParaRPr lang="en-AU"/>
          </a:p>
        </p:txBody>
      </p:sp>
    </p:spTree>
    <p:extLst>
      <p:ext uri="{BB962C8B-B14F-4D97-AF65-F5344CB8AC3E}">
        <p14:creationId xmlns:p14="http://schemas.microsoft.com/office/powerpoint/2010/main" val="3389006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28</a:t>
            </a:fld>
            <a:endParaRPr lang="en-AU"/>
          </a:p>
        </p:txBody>
      </p:sp>
    </p:spTree>
    <p:extLst>
      <p:ext uri="{BB962C8B-B14F-4D97-AF65-F5344CB8AC3E}">
        <p14:creationId xmlns:p14="http://schemas.microsoft.com/office/powerpoint/2010/main" val="1568041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call to holiness is at baptism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Ubuntu  - Fratelli tutti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dirty="0">
                <a:effectLst/>
                <a:latin typeface="Arial" panose="020B0604020202020204" pitchFamily="34" charset="0"/>
                <a:ea typeface="Calibri" panose="020F0502020204030204" pitchFamily="34" charset="0"/>
              </a:rPr>
              <a:t>It is uniquely described by the (Southern) African word ‘Ubuntu’ meaning ‘I am who I am because of who we are together’; and it has also been translated as ‘humanity towards others’ and ‘a person is a person through other persons’.  In </a:t>
            </a:r>
            <a:r>
              <a:rPr lang="en-AU" sz="1800" i="1" dirty="0">
                <a:effectLst/>
                <a:latin typeface="Arial" panose="020B0604020202020204" pitchFamily="34" charset="0"/>
                <a:ea typeface="Calibri" panose="020F0502020204030204" pitchFamily="34" charset="0"/>
              </a:rPr>
              <a:t>Fratelli Tutti</a:t>
            </a:r>
            <a:r>
              <a:rPr lang="en-AU" sz="1800" dirty="0">
                <a:effectLst/>
                <a:latin typeface="Arial" panose="020B0604020202020204" pitchFamily="34" charset="0"/>
                <a:ea typeface="Calibri" panose="020F0502020204030204" pitchFamily="34" charset="0"/>
              </a:rPr>
              <a:t>, Francis says, “Each of us is fully a person when we are part of a people; at the same time, there are no peoples without respect for the individuality of each person” (FT #182). </a:t>
            </a: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insights into Ubuntu may be gained by reading Dreyer,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J.S</a:t>
            </a:r>
            <a:r>
              <a:rPr lang="en-US" sz="1800" dirty="0">
                <a:effectLst/>
                <a:latin typeface="Calibri" panose="020F0502020204030204" pitchFamily="34" charset="0"/>
                <a:ea typeface="Calibri" panose="020F0502020204030204" pitchFamily="34" charset="0"/>
                <a:cs typeface="Times New Roman" panose="02020603050405020304" pitchFamily="18" charset="0"/>
              </a:rPr>
              <a:t> (2015). Ubuntu: A practical theological perspective.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International Journal of Practical Theology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Vol.19</a:t>
            </a:r>
            <a:r>
              <a:rPr lang="en-US" sz="1800" dirty="0">
                <a:effectLst/>
                <a:latin typeface="Calibri" panose="020F0502020204030204" pitchFamily="34" charset="0"/>
                <a:ea typeface="Calibri" panose="020F0502020204030204" pitchFamily="34" charset="0"/>
                <a:cs typeface="Times New Roman" panose="02020603050405020304" pitchFamily="18" charset="0"/>
              </a:rPr>
              <a:t> (1), 189-209.</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can only be Christian in community</a:t>
            </a:r>
          </a:p>
          <a:p>
            <a:r>
              <a:rPr lang="en-US" dirty="0"/>
              <a:t>Awareness of communal dimension of Christian life</a:t>
            </a:r>
            <a:endParaRPr lang="en-AU" dirty="0"/>
          </a:p>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29</a:t>
            </a:fld>
            <a:endParaRPr lang="en-AU"/>
          </a:p>
        </p:txBody>
      </p:sp>
    </p:spTree>
    <p:extLst>
      <p:ext uri="{BB962C8B-B14F-4D97-AF65-F5344CB8AC3E}">
        <p14:creationId xmlns:p14="http://schemas.microsoft.com/office/powerpoint/2010/main" val="4001037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Holiness is attractive</a:t>
            </a:r>
          </a:p>
          <a:p>
            <a:endParaRPr lang="en-US" dirty="0"/>
          </a:p>
          <a:p>
            <a:r>
              <a:rPr lang="en-US" dirty="0"/>
              <a:t>‘attractive face of the church’ </a:t>
            </a:r>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6</a:t>
            </a:fld>
            <a:endParaRPr lang="en-AU"/>
          </a:p>
        </p:txBody>
      </p:sp>
    </p:spTree>
    <p:extLst>
      <p:ext uri="{BB962C8B-B14F-4D97-AF65-F5344CB8AC3E}">
        <p14:creationId xmlns:p14="http://schemas.microsoft.com/office/powerpoint/2010/main" val="2102347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question of What am I getting out of this ? But rather, How am I bringing about reign of God (*presence of God in the World)</a:t>
            </a:r>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30</a:t>
            </a:fld>
            <a:endParaRPr lang="en-AU"/>
          </a:p>
        </p:txBody>
      </p:sp>
    </p:spTree>
    <p:extLst>
      <p:ext uri="{BB962C8B-B14F-4D97-AF65-F5344CB8AC3E}">
        <p14:creationId xmlns:p14="http://schemas.microsoft.com/office/powerpoint/2010/main" val="523484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 –creators with God in the world </a:t>
            </a:r>
          </a:p>
          <a:p>
            <a:endParaRPr lang="en-AU" dirty="0"/>
          </a:p>
          <a:p>
            <a:r>
              <a:rPr lang="en-US" dirty="0"/>
              <a:t>“there are Christian whose live seme like Lent without Easter” ( </a:t>
            </a:r>
            <a:r>
              <a:rPr lang="en-US" dirty="0" err="1"/>
              <a:t>EG</a:t>
            </a:r>
            <a:r>
              <a:rPr lang="en-US" dirty="0"/>
              <a:t> 6)</a:t>
            </a:r>
          </a:p>
          <a:p>
            <a:r>
              <a:rPr lang="en-US" dirty="0"/>
              <a:t>Joy, humor, lightheartedness and pace are hallmarks of the Christian life </a:t>
            </a:r>
          </a:p>
          <a:p>
            <a:r>
              <a:rPr lang="en-US" dirty="0"/>
              <a:t>To be holy does not men surrendering the ability to laugh or enjoy good company</a:t>
            </a:r>
          </a:p>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31</a:t>
            </a:fld>
            <a:endParaRPr lang="en-AU"/>
          </a:p>
        </p:txBody>
      </p:sp>
    </p:spTree>
    <p:extLst>
      <p:ext uri="{BB962C8B-B14F-4D97-AF65-F5344CB8AC3E}">
        <p14:creationId xmlns:p14="http://schemas.microsoft.com/office/powerpoint/2010/main" val="2795262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I compartmentalize my life </a:t>
            </a:r>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32</a:t>
            </a:fld>
            <a:endParaRPr lang="en-AU"/>
          </a:p>
        </p:txBody>
      </p:sp>
    </p:spTree>
    <p:extLst>
      <p:ext uri="{BB962C8B-B14F-4D97-AF65-F5344CB8AC3E}">
        <p14:creationId xmlns:p14="http://schemas.microsoft.com/office/powerpoint/2010/main" val="1344427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A life that stives toward holiness, incorporates everything</a:t>
            </a:r>
          </a:p>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33</a:t>
            </a:fld>
            <a:endParaRPr lang="en-AU"/>
          </a:p>
        </p:txBody>
      </p:sp>
    </p:spTree>
    <p:extLst>
      <p:ext uri="{BB962C8B-B14F-4D97-AF65-F5344CB8AC3E}">
        <p14:creationId xmlns:p14="http://schemas.microsoft.com/office/powerpoint/2010/main" val="308502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Holiness just doesn’t happen  - it’s like most things we need be conscious and pay attention</a:t>
            </a:r>
          </a:p>
          <a:p>
            <a:endParaRPr lang="en-US" dirty="0"/>
          </a:p>
          <a:p>
            <a:r>
              <a:rPr lang="en-US" dirty="0"/>
              <a:t>Exercise, </a:t>
            </a:r>
          </a:p>
          <a:p>
            <a:r>
              <a:rPr lang="en-US" dirty="0"/>
              <a:t>St Francis of Assisi  moved from ‘saying prayers’ to ‘living prayer’ </a:t>
            </a:r>
          </a:p>
          <a:p>
            <a:r>
              <a:rPr lang="en-US" dirty="0"/>
              <a:t>Holiness – shift in out things that encourages us to integrate prayer – constant communication to God by our actions, words and through- into the whole of the fabric of our lives</a:t>
            </a:r>
          </a:p>
          <a:p>
            <a:endParaRPr lang="en-AU" dirty="0"/>
          </a:p>
          <a:p>
            <a:r>
              <a:rPr lang="en-US" dirty="0"/>
              <a:t>Call on Holy spirit</a:t>
            </a:r>
          </a:p>
          <a:p>
            <a:r>
              <a:rPr lang="en-US" dirty="0"/>
              <a:t>Intercession of those before us ‘communion of saints’ </a:t>
            </a:r>
          </a:p>
          <a:p>
            <a:r>
              <a:rPr lang="en-US" dirty="0"/>
              <a:t>Personal and communal prayer</a:t>
            </a:r>
            <a:endParaRPr lang="en-AU" dirty="0"/>
          </a:p>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34</a:t>
            </a:fld>
            <a:endParaRPr lang="en-AU"/>
          </a:p>
        </p:txBody>
      </p:sp>
    </p:spTree>
    <p:extLst>
      <p:ext uri="{BB962C8B-B14F-4D97-AF65-F5344CB8AC3E}">
        <p14:creationId xmlns:p14="http://schemas.microsoft.com/office/powerpoint/2010/main" val="1841340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Threats against holiness</a:t>
            </a:r>
          </a:p>
          <a:p>
            <a:endParaRPr lang="en-US" dirty="0"/>
          </a:p>
          <a:p>
            <a:r>
              <a:rPr lang="en-US" dirty="0"/>
              <a:t>Both heresies in early church </a:t>
            </a:r>
          </a:p>
          <a:p>
            <a:r>
              <a:rPr lang="en-US" dirty="0" err="1"/>
              <a:t>Gnostisism</a:t>
            </a:r>
            <a:r>
              <a:rPr lang="en-US" dirty="0"/>
              <a:t>  - knowledge and secret knowledge</a:t>
            </a:r>
          </a:p>
          <a:p>
            <a:r>
              <a:rPr lang="en-US" dirty="0" err="1"/>
              <a:t>Peleganism</a:t>
            </a:r>
            <a:r>
              <a:rPr lang="en-US" dirty="0"/>
              <a:t> – </a:t>
            </a:r>
          </a:p>
          <a:p>
            <a:r>
              <a:rPr lang="en-US" dirty="0"/>
              <a:t>Gnosticism  - heresy stressed ‘knowledge’ (secret knowledge) denied goodness of creation </a:t>
            </a:r>
          </a:p>
          <a:p>
            <a:r>
              <a:rPr lang="en-US" dirty="0"/>
              <a:t>Pelagianism – heresy of 5</a:t>
            </a:r>
            <a:r>
              <a:rPr lang="en-US" baseline="30000" dirty="0"/>
              <a:t>th</a:t>
            </a:r>
            <a:r>
              <a:rPr lang="en-US" dirty="0"/>
              <a:t> century which said the salvation possible through human effort alone, without grace </a:t>
            </a:r>
            <a:endParaRPr lang="en-AU" dirty="0"/>
          </a:p>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35</a:t>
            </a:fld>
            <a:endParaRPr lang="en-AU"/>
          </a:p>
        </p:txBody>
      </p:sp>
    </p:spTree>
    <p:extLst>
      <p:ext uri="{BB962C8B-B14F-4D97-AF65-F5344CB8AC3E}">
        <p14:creationId xmlns:p14="http://schemas.microsoft.com/office/powerpoint/2010/main" val="3297716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37</a:t>
            </a:fld>
            <a:endParaRPr lang="en-AU"/>
          </a:p>
        </p:txBody>
      </p:sp>
    </p:spTree>
    <p:extLst>
      <p:ext uri="{BB962C8B-B14F-4D97-AF65-F5344CB8AC3E}">
        <p14:creationId xmlns:p14="http://schemas.microsoft.com/office/powerpoint/2010/main" val="37876021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43</a:t>
            </a:fld>
            <a:endParaRPr lang="en-AU"/>
          </a:p>
        </p:txBody>
      </p:sp>
    </p:spTree>
    <p:extLst>
      <p:ext uri="{BB962C8B-B14F-4D97-AF65-F5344CB8AC3E}">
        <p14:creationId xmlns:p14="http://schemas.microsoft.com/office/powerpoint/2010/main" val="2111410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57</a:t>
            </a:fld>
            <a:endParaRPr lang="en-AU"/>
          </a:p>
        </p:txBody>
      </p:sp>
    </p:spTree>
    <p:extLst>
      <p:ext uri="{BB962C8B-B14F-4D97-AF65-F5344CB8AC3E}">
        <p14:creationId xmlns:p14="http://schemas.microsoft.com/office/powerpoint/2010/main" val="1502162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65</a:t>
            </a:fld>
            <a:endParaRPr lang="en-AU"/>
          </a:p>
        </p:txBody>
      </p:sp>
    </p:spTree>
    <p:extLst>
      <p:ext uri="{BB962C8B-B14F-4D97-AF65-F5344CB8AC3E}">
        <p14:creationId xmlns:p14="http://schemas.microsoft.com/office/powerpoint/2010/main" val="1786141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to be holy</a:t>
            </a:r>
          </a:p>
          <a:p>
            <a:r>
              <a:rPr lang="en-US" dirty="0"/>
              <a:t>Call to be saints </a:t>
            </a:r>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7</a:t>
            </a:fld>
            <a:endParaRPr lang="en-AU"/>
          </a:p>
        </p:txBody>
      </p:sp>
    </p:spTree>
    <p:extLst>
      <p:ext uri="{BB962C8B-B14F-4D97-AF65-F5344CB8AC3E}">
        <p14:creationId xmlns:p14="http://schemas.microsoft.com/office/powerpoint/2010/main" val="672506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69</a:t>
            </a:fld>
            <a:endParaRPr lang="en-AU"/>
          </a:p>
        </p:txBody>
      </p:sp>
    </p:spTree>
    <p:extLst>
      <p:ext uri="{BB962C8B-B14F-4D97-AF65-F5344CB8AC3E}">
        <p14:creationId xmlns:p14="http://schemas.microsoft.com/office/powerpoint/2010/main" val="2570320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73</a:t>
            </a:fld>
            <a:endParaRPr lang="en-AU"/>
          </a:p>
        </p:txBody>
      </p:sp>
    </p:spTree>
    <p:extLst>
      <p:ext uri="{BB962C8B-B14F-4D97-AF65-F5344CB8AC3E}">
        <p14:creationId xmlns:p14="http://schemas.microsoft.com/office/powerpoint/2010/main" val="1860036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ways of communicating </a:t>
            </a:r>
          </a:p>
          <a:p>
            <a:r>
              <a:rPr lang="en-US" dirty="0"/>
              <a:t>Encyclicals – letter to whole church  - ‘carry weight’ formal documents </a:t>
            </a:r>
          </a:p>
          <a:p>
            <a:r>
              <a:rPr lang="en-US" dirty="0"/>
              <a:t>Exhortation  - encouraging people to take certain action, </a:t>
            </a:r>
            <a:r>
              <a:rPr lang="en-US" dirty="0" err="1"/>
              <a:t>behaviour</a:t>
            </a:r>
            <a:r>
              <a:rPr lang="en-US" dirty="0"/>
              <a:t> </a:t>
            </a:r>
          </a:p>
          <a:p>
            <a:endParaRPr lang="en-US" dirty="0"/>
          </a:p>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8</a:t>
            </a:fld>
            <a:endParaRPr lang="en-AU"/>
          </a:p>
        </p:txBody>
      </p:sp>
    </p:spTree>
    <p:extLst>
      <p:ext uri="{BB962C8B-B14F-4D97-AF65-F5344CB8AC3E}">
        <p14:creationId xmlns:p14="http://schemas.microsoft.com/office/powerpoint/2010/main" val="986926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apostolic exhortations rank third after apostolic constitutions and encyclicals.  Generally, apostolic exhortations present a pastoral message which </a:t>
            </a:r>
            <a:r>
              <a:rPr lang="en-US" sz="1800" dirty="0">
                <a:effectLst/>
                <a:latin typeface="Calibri" panose="020F0502020204030204" pitchFamily="34" charset="0"/>
                <a:ea typeface="Calibri" panose="020F0502020204030204" pitchFamily="34" charset="0"/>
                <a:cs typeface="Times New Roman" panose="02020603050405020304" pitchFamily="18" charset="0"/>
              </a:rPr>
              <a:t>encourage particular virtues or activities</a:t>
            </a:r>
            <a:r>
              <a:rPr lang="en-US" sz="1200" dirty="0">
                <a:effectLst/>
                <a:latin typeface="Calibri" panose="020F0502020204030204" pitchFamily="34" charset="0"/>
                <a:ea typeface="Calibri" panose="020F0502020204030204" pitchFamily="34" charset="0"/>
                <a:cs typeface="Times New Roman" panose="02020603050405020304" pitchFamily="18" charset="0"/>
              </a:rPr>
              <a:t>. Apostolic exhortations do not define Church doctrine and are not considered legislative. </a:t>
            </a: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9</a:t>
            </a:fld>
            <a:endParaRPr lang="en-AU"/>
          </a:p>
        </p:txBody>
      </p:sp>
    </p:spTree>
    <p:extLst>
      <p:ext uri="{BB962C8B-B14F-4D97-AF65-F5344CB8AC3E}">
        <p14:creationId xmlns:p14="http://schemas.microsoft.com/office/powerpoint/2010/main" val="131974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 title – the call to holiness in today’s world</a:t>
            </a:r>
          </a:p>
          <a:p>
            <a:endParaRPr lang="en-US" dirty="0"/>
          </a:p>
          <a:p>
            <a:r>
              <a:rPr lang="en-US" dirty="0"/>
              <a:t>Released on 9 April 2018  - Feast of the Annunciation</a:t>
            </a:r>
          </a:p>
          <a:p>
            <a:r>
              <a:rPr lang="en-US" dirty="0"/>
              <a:t>When the angel visits Mary and invites her to be Mother of Jesus</a:t>
            </a:r>
          </a:p>
          <a:p>
            <a:r>
              <a:rPr lang="en-US" dirty="0"/>
              <a:t>Mary, the wise young pre-</a:t>
            </a:r>
            <a:r>
              <a:rPr lang="en-US" dirty="0" err="1"/>
              <a:t>pubersent</a:t>
            </a:r>
            <a:r>
              <a:rPr lang="en-US" dirty="0"/>
              <a:t> girl that she was, does not respond immediately but rather questions the angel  - How can this be?  - she asks a question before considering her response.</a:t>
            </a:r>
          </a:p>
          <a:p>
            <a:endParaRPr lang="en-US" dirty="0"/>
          </a:p>
          <a:p>
            <a:r>
              <a:rPr lang="en-US" dirty="0"/>
              <a:t>As we know – she said yes – and since that time she has been described as a model disciple</a:t>
            </a:r>
          </a:p>
          <a:p>
            <a:r>
              <a:rPr lang="en-US" dirty="0"/>
              <a:t>Not a model of passivity but model who thinks, and questions</a:t>
            </a:r>
          </a:p>
          <a:p>
            <a:endParaRPr lang="en-US" dirty="0"/>
          </a:p>
          <a:p>
            <a:r>
              <a:rPr lang="en-US" dirty="0"/>
              <a:t>A disciple as Amy Jill Levine says one who learns, questions does not follow </a:t>
            </a:r>
            <a:r>
              <a:rPr lang="en-US" dirty="0" err="1"/>
              <a:t>aimlesszxles</a:t>
            </a:r>
            <a:r>
              <a:rPr lang="en-US" dirty="0"/>
              <a:t> </a:t>
            </a:r>
          </a:p>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10</a:t>
            </a:fld>
            <a:endParaRPr lang="en-AU"/>
          </a:p>
        </p:txBody>
      </p:sp>
    </p:spTree>
    <p:extLst>
      <p:ext uri="{BB962C8B-B14F-4D97-AF65-F5344CB8AC3E}">
        <p14:creationId xmlns:p14="http://schemas.microsoft.com/office/powerpoint/2010/main" val="1093936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11</a:t>
            </a:fld>
            <a:endParaRPr lang="en-AU"/>
          </a:p>
        </p:txBody>
      </p:sp>
    </p:spTree>
    <p:extLst>
      <p:ext uri="{BB962C8B-B14F-4D97-AF65-F5344CB8AC3E}">
        <p14:creationId xmlns:p14="http://schemas.microsoft.com/office/powerpoint/2010/main" val="969039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14</a:t>
            </a:fld>
            <a:endParaRPr lang="en-AU"/>
          </a:p>
        </p:txBody>
      </p:sp>
    </p:spTree>
    <p:extLst>
      <p:ext uri="{BB962C8B-B14F-4D97-AF65-F5344CB8AC3E}">
        <p14:creationId xmlns:p14="http://schemas.microsoft.com/office/powerpoint/2010/main" val="2660607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A30B798-0079-47F7-BAD8-A3ABE0A80095}" type="slidenum">
              <a:rPr lang="en-AU" smtClean="0"/>
              <a:t>15</a:t>
            </a:fld>
            <a:endParaRPr lang="en-AU"/>
          </a:p>
        </p:txBody>
      </p:sp>
    </p:spTree>
    <p:extLst>
      <p:ext uri="{BB962C8B-B14F-4D97-AF65-F5344CB8AC3E}">
        <p14:creationId xmlns:p14="http://schemas.microsoft.com/office/powerpoint/2010/main" val="373553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017FF1-405C-4D57-8E4A-BD942B3C39FF}" type="datetimeFigureOut">
              <a:rPr lang="en-AU" smtClean="0"/>
              <a:t>31/8/22</a:t>
            </a:fld>
            <a:endParaRPr lang="en-AU"/>
          </a:p>
        </p:txBody>
      </p:sp>
      <p:sp>
        <p:nvSpPr>
          <p:cNvPr id="5" name="Footer Placeholder 4"/>
          <p:cNvSpPr>
            <a:spLocks noGrp="1"/>
          </p:cNvSpPr>
          <p:nvPr>
            <p:ph type="ftr" sz="quarter" idx="11"/>
          </p:nvPr>
        </p:nvSpPr>
        <p:spPr/>
        <p:txBody>
          <a:bodyPr/>
          <a:lstStyle/>
          <a:p>
            <a:endParaRPr lang="en-A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3295303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017FF1-405C-4D57-8E4A-BD942B3C39FF}" type="datetimeFigureOut">
              <a:rPr lang="en-AU" smtClean="0"/>
              <a:t>31/8/22</a:t>
            </a:fld>
            <a:endParaRPr lang="en-AU"/>
          </a:p>
        </p:txBody>
      </p:sp>
      <p:sp>
        <p:nvSpPr>
          <p:cNvPr id="5" name="Footer Placeholder 4"/>
          <p:cNvSpPr>
            <a:spLocks noGrp="1"/>
          </p:cNvSpPr>
          <p:nvPr>
            <p:ph type="ftr" sz="quarter" idx="11"/>
          </p:nvPr>
        </p:nvSpPr>
        <p:spPr/>
        <p:txBody>
          <a:bodyPr/>
          <a:lstStyle/>
          <a:p>
            <a:endParaRPr lang="en-A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2164182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017FF1-405C-4D57-8E4A-BD942B3C39FF}" type="datetimeFigureOut">
              <a:rPr lang="en-AU" smtClean="0"/>
              <a:t>31/8/22</a:t>
            </a:fld>
            <a:endParaRPr lang="en-AU"/>
          </a:p>
        </p:txBody>
      </p:sp>
      <p:sp>
        <p:nvSpPr>
          <p:cNvPr id="5" name="Footer Placeholder 4"/>
          <p:cNvSpPr>
            <a:spLocks noGrp="1"/>
          </p:cNvSpPr>
          <p:nvPr>
            <p:ph type="ftr" sz="quarter" idx="11"/>
          </p:nvPr>
        </p:nvSpPr>
        <p:spPr/>
        <p:txBody>
          <a:bodyPr/>
          <a:lstStyle/>
          <a:p>
            <a:endParaRPr lang="en-A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587BD0F-8C8B-477C-A14E-134136E237E7}" type="slidenum">
              <a:rPr lang="en-AU" smtClean="0"/>
              <a:t>‹#›</a:t>
            </a:fld>
            <a:endParaRPr lang="en-A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3509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017FF1-405C-4D57-8E4A-BD942B3C39FF}" type="datetimeFigureOut">
              <a:rPr lang="en-AU" smtClean="0"/>
              <a:t>31/8/22</a:t>
            </a:fld>
            <a:endParaRPr lang="en-AU"/>
          </a:p>
        </p:txBody>
      </p:sp>
      <p:sp>
        <p:nvSpPr>
          <p:cNvPr id="6" name="Footer Placeholder 5"/>
          <p:cNvSpPr>
            <a:spLocks noGrp="1"/>
          </p:cNvSpPr>
          <p:nvPr>
            <p:ph type="ftr" sz="quarter" idx="11"/>
          </p:nvPr>
        </p:nvSpPr>
        <p:spPr/>
        <p:txBody>
          <a:bodyPr/>
          <a:lstStyle/>
          <a:p>
            <a:endParaRPr lang="en-A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643599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017FF1-405C-4D57-8E4A-BD942B3C39FF}" type="datetimeFigureOut">
              <a:rPr lang="en-AU" smtClean="0"/>
              <a:t>31/8/22</a:t>
            </a:fld>
            <a:endParaRPr lang="en-AU"/>
          </a:p>
        </p:txBody>
      </p:sp>
      <p:sp>
        <p:nvSpPr>
          <p:cNvPr id="6" name="Footer Placeholder 5"/>
          <p:cNvSpPr>
            <a:spLocks noGrp="1"/>
          </p:cNvSpPr>
          <p:nvPr>
            <p:ph type="ftr" sz="quarter" idx="11"/>
          </p:nvPr>
        </p:nvSpPr>
        <p:spPr/>
        <p:txBody>
          <a:bodyPr/>
          <a:lstStyle/>
          <a:p>
            <a:endParaRPr lang="en-A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587BD0F-8C8B-477C-A14E-134136E237E7}" type="slidenum">
              <a:rPr lang="en-AU" smtClean="0"/>
              <a:t>‹#›</a:t>
            </a:fld>
            <a:endParaRPr lang="en-A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0930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6017FF1-405C-4D57-8E4A-BD942B3C39FF}" type="datetimeFigureOut">
              <a:rPr lang="en-AU" smtClean="0"/>
              <a:t>31/8/22</a:t>
            </a:fld>
            <a:endParaRPr lang="en-AU"/>
          </a:p>
        </p:txBody>
      </p:sp>
      <p:sp>
        <p:nvSpPr>
          <p:cNvPr id="6" name="Footer Placeholder 5"/>
          <p:cNvSpPr>
            <a:spLocks noGrp="1"/>
          </p:cNvSpPr>
          <p:nvPr>
            <p:ph type="ftr" sz="quarter" idx="11"/>
          </p:nvPr>
        </p:nvSpPr>
        <p:spPr/>
        <p:txBody>
          <a:bodyPr/>
          <a:lstStyle/>
          <a:p>
            <a:endParaRPr lang="en-A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2886396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017FF1-405C-4D57-8E4A-BD942B3C39FF}" type="datetimeFigureOut">
              <a:rPr lang="en-AU" smtClean="0"/>
              <a:t>31/8/22</a:t>
            </a:fld>
            <a:endParaRPr lang="en-AU"/>
          </a:p>
        </p:txBody>
      </p:sp>
      <p:sp>
        <p:nvSpPr>
          <p:cNvPr id="5" name="Footer Placeholder 4"/>
          <p:cNvSpPr>
            <a:spLocks noGrp="1"/>
          </p:cNvSpPr>
          <p:nvPr>
            <p:ph type="ftr" sz="quarter" idx="11"/>
          </p:nvPr>
        </p:nvSpPr>
        <p:spPr/>
        <p:txBody>
          <a:bodyPr/>
          <a:lstStyle/>
          <a:p>
            <a:endParaRPr lang="en-A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2683535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017FF1-405C-4D57-8E4A-BD942B3C39FF}" type="datetimeFigureOut">
              <a:rPr lang="en-AU" smtClean="0"/>
              <a:t>31/8/22</a:t>
            </a:fld>
            <a:endParaRPr lang="en-AU"/>
          </a:p>
        </p:txBody>
      </p:sp>
      <p:sp>
        <p:nvSpPr>
          <p:cNvPr id="5" name="Footer Placeholder 4"/>
          <p:cNvSpPr>
            <a:spLocks noGrp="1"/>
          </p:cNvSpPr>
          <p:nvPr>
            <p:ph type="ftr" sz="quarter" idx="11"/>
          </p:nvPr>
        </p:nvSpPr>
        <p:spPr/>
        <p:txBody>
          <a:bodyPr/>
          <a:lstStyle/>
          <a:p>
            <a:endParaRPr lang="en-A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529508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87C5BF-2194-4C3D-9A25-4A7EB891898E}" type="datetimeFigureOut">
              <a:rPr lang="en-AU" smtClean="0"/>
              <a:t>31/8/22</a:t>
            </a:fld>
            <a:endParaRPr lang="en-AU"/>
          </a:p>
        </p:txBody>
      </p:sp>
      <p:sp>
        <p:nvSpPr>
          <p:cNvPr id="3" name="Footer Placeholder 2"/>
          <p:cNvSpPr>
            <a:spLocks noGrp="1"/>
          </p:cNvSpPr>
          <p:nvPr>
            <p:ph type="ftr" sz="quarter" idx="11"/>
          </p:nvPr>
        </p:nvSpPr>
        <p:spPr/>
        <p:txBody>
          <a:bodyPr/>
          <a:lstStyle/>
          <a:p>
            <a:endParaRPr lang="en-A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374941B-8A02-417B-AFD8-46089FCD05D6}" type="slidenum">
              <a:rPr lang="en-AU" smtClean="0"/>
              <a:t>‹#›</a:t>
            </a:fld>
            <a:endParaRPr lang="en-AU"/>
          </a:p>
        </p:txBody>
      </p:sp>
    </p:spTree>
    <p:extLst>
      <p:ext uri="{BB962C8B-B14F-4D97-AF65-F5344CB8AC3E}">
        <p14:creationId xmlns:p14="http://schemas.microsoft.com/office/powerpoint/2010/main" val="2349246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87C5BF-2194-4C3D-9A25-4A7EB891898E}" type="datetimeFigureOut">
              <a:rPr lang="en-AU" smtClean="0"/>
              <a:t>31/8/22</a:t>
            </a:fld>
            <a:endParaRPr lang="en-AU"/>
          </a:p>
        </p:txBody>
      </p:sp>
      <p:sp>
        <p:nvSpPr>
          <p:cNvPr id="5" name="Footer Placeholder 4"/>
          <p:cNvSpPr>
            <a:spLocks noGrp="1"/>
          </p:cNvSpPr>
          <p:nvPr>
            <p:ph type="ftr" sz="quarter" idx="11"/>
          </p:nvPr>
        </p:nvSpPr>
        <p:spPr/>
        <p:txBody>
          <a:bodyPr/>
          <a:lstStyle/>
          <a:p>
            <a:endParaRPr lang="en-A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374941B-8A02-417B-AFD8-46089FCD05D6}" type="slidenum">
              <a:rPr lang="en-AU" smtClean="0"/>
              <a:t>‹#›</a:t>
            </a:fld>
            <a:endParaRPr lang="en-AU"/>
          </a:p>
        </p:txBody>
      </p:sp>
    </p:spTree>
    <p:extLst>
      <p:ext uri="{BB962C8B-B14F-4D97-AF65-F5344CB8AC3E}">
        <p14:creationId xmlns:p14="http://schemas.microsoft.com/office/powerpoint/2010/main" val="90490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87C5BF-2194-4C3D-9A25-4A7EB891898E}" type="datetimeFigureOut">
              <a:rPr lang="en-AU" smtClean="0"/>
              <a:t>31/8/22</a:t>
            </a:fld>
            <a:endParaRPr lang="en-AU"/>
          </a:p>
        </p:txBody>
      </p:sp>
      <p:sp>
        <p:nvSpPr>
          <p:cNvPr id="5" name="Footer Placeholder 4"/>
          <p:cNvSpPr>
            <a:spLocks noGrp="1"/>
          </p:cNvSpPr>
          <p:nvPr>
            <p:ph type="ftr" sz="quarter" idx="11"/>
          </p:nvPr>
        </p:nvSpPr>
        <p:spPr/>
        <p:txBody>
          <a:bodyPr/>
          <a:lstStyle/>
          <a:p>
            <a:endParaRPr lang="en-A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74941B-8A02-417B-AFD8-46089FCD05D6}" type="slidenum">
              <a:rPr lang="en-AU" smtClean="0"/>
              <a:t>‹#›</a:t>
            </a:fld>
            <a:endParaRPr lang="en-AU"/>
          </a:p>
        </p:txBody>
      </p:sp>
    </p:spTree>
    <p:extLst>
      <p:ext uri="{BB962C8B-B14F-4D97-AF65-F5344CB8AC3E}">
        <p14:creationId xmlns:p14="http://schemas.microsoft.com/office/powerpoint/2010/main" val="1602215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017FF1-405C-4D57-8E4A-BD942B3C39FF}" type="datetimeFigureOut">
              <a:rPr lang="en-AU" smtClean="0"/>
              <a:t>31/8/22</a:t>
            </a:fld>
            <a:endParaRPr lang="en-AU"/>
          </a:p>
        </p:txBody>
      </p:sp>
      <p:sp>
        <p:nvSpPr>
          <p:cNvPr id="5" name="Footer Placeholder 4"/>
          <p:cNvSpPr>
            <a:spLocks noGrp="1"/>
          </p:cNvSpPr>
          <p:nvPr>
            <p:ph type="ftr" sz="quarter" idx="11"/>
          </p:nvPr>
        </p:nvSpPr>
        <p:spPr/>
        <p:txBody>
          <a:bodyPr/>
          <a:lstStyle/>
          <a:p>
            <a:endParaRPr lang="en-A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4001927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BA101C-2D56-401B-BE69-D26F6634B644}" type="datetimeFigureOut">
              <a:rPr lang="en-AU" smtClean="0"/>
              <a:t>31/8/22</a:t>
            </a:fld>
            <a:endParaRPr lang="en-AU"/>
          </a:p>
        </p:txBody>
      </p:sp>
      <p:sp>
        <p:nvSpPr>
          <p:cNvPr id="3" name="Footer Placeholder 2"/>
          <p:cNvSpPr>
            <a:spLocks noGrp="1"/>
          </p:cNvSpPr>
          <p:nvPr>
            <p:ph type="ftr" sz="quarter" idx="11"/>
          </p:nvPr>
        </p:nvSpPr>
        <p:spPr/>
        <p:txBody>
          <a:bodyPr/>
          <a:lstStyle/>
          <a:p>
            <a:endParaRPr lang="en-A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339A058B-5FCB-4DD3-B4D9-1C982E0CB997}" type="slidenum">
              <a:rPr lang="en-AU" smtClean="0"/>
              <a:t>‹#›</a:t>
            </a:fld>
            <a:endParaRPr lang="en-AU"/>
          </a:p>
        </p:txBody>
      </p:sp>
    </p:spTree>
    <p:extLst>
      <p:ext uri="{BB962C8B-B14F-4D97-AF65-F5344CB8AC3E}">
        <p14:creationId xmlns:p14="http://schemas.microsoft.com/office/powerpoint/2010/main" val="2645408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BA101C-2D56-401B-BE69-D26F6634B644}" type="datetimeFigureOut">
              <a:rPr lang="en-AU" smtClean="0"/>
              <a:t>31/8/22</a:t>
            </a:fld>
            <a:endParaRPr lang="en-AU"/>
          </a:p>
        </p:txBody>
      </p:sp>
      <p:sp>
        <p:nvSpPr>
          <p:cNvPr id="5" name="Footer Placeholder 4"/>
          <p:cNvSpPr>
            <a:spLocks noGrp="1"/>
          </p:cNvSpPr>
          <p:nvPr>
            <p:ph type="ftr" sz="quarter" idx="11"/>
          </p:nvPr>
        </p:nvSpPr>
        <p:spPr/>
        <p:txBody>
          <a:bodyPr/>
          <a:lstStyle/>
          <a:p>
            <a:endParaRPr lang="en-A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39A058B-5FCB-4DD3-B4D9-1C982E0CB997}" type="slidenum">
              <a:rPr lang="en-AU" smtClean="0"/>
              <a:t>‹#›</a:t>
            </a:fld>
            <a:endParaRPr lang="en-AU"/>
          </a:p>
        </p:txBody>
      </p:sp>
    </p:spTree>
    <p:extLst>
      <p:ext uri="{BB962C8B-B14F-4D97-AF65-F5344CB8AC3E}">
        <p14:creationId xmlns:p14="http://schemas.microsoft.com/office/powerpoint/2010/main" val="2335750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BA101C-2D56-401B-BE69-D26F6634B644}" type="datetimeFigureOut">
              <a:rPr lang="en-AU" smtClean="0"/>
              <a:t>31/8/22</a:t>
            </a:fld>
            <a:endParaRPr lang="en-AU"/>
          </a:p>
        </p:txBody>
      </p:sp>
      <p:sp>
        <p:nvSpPr>
          <p:cNvPr id="5" name="Footer Placeholder 4"/>
          <p:cNvSpPr>
            <a:spLocks noGrp="1"/>
          </p:cNvSpPr>
          <p:nvPr>
            <p:ph type="ftr" sz="quarter" idx="11"/>
          </p:nvPr>
        </p:nvSpPr>
        <p:spPr/>
        <p:txBody>
          <a:bodyPr/>
          <a:lstStyle/>
          <a:p>
            <a:endParaRPr lang="en-A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339A058B-5FCB-4DD3-B4D9-1C982E0CB997}" type="slidenum">
              <a:rPr lang="en-AU" smtClean="0"/>
              <a:t>‹#›</a:t>
            </a:fld>
            <a:endParaRPr lang="en-AU"/>
          </a:p>
        </p:txBody>
      </p:sp>
    </p:spTree>
    <p:extLst>
      <p:ext uri="{BB962C8B-B14F-4D97-AF65-F5344CB8AC3E}">
        <p14:creationId xmlns:p14="http://schemas.microsoft.com/office/powerpoint/2010/main" val="1346072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9D7A4F-F7D3-43FB-95CB-A27129DAEA10}" type="datetimeFigureOut">
              <a:rPr lang="en-AU" smtClean="0"/>
              <a:t>31/8/22</a:t>
            </a:fld>
            <a:endParaRPr lang="en-AU"/>
          </a:p>
        </p:txBody>
      </p:sp>
      <p:sp>
        <p:nvSpPr>
          <p:cNvPr id="5" name="Footer Placeholder 4"/>
          <p:cNvSpPr>
            <a:spLocks noGrp="1"/>
          </p:cNvSpPr>
          <p:nvPr>
            <p:ph type="ftr" sz="quarter" idx="11"/>
          </p:nvPr>
        </p:nvSpPr>
        <p:spPr/>
        <p:txBody>
          <a:bodyPr/>
          <a:lstStyle/>
          <a:p>
            <a:endParaRPr lang="en-A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0360070-BA60-492A-A296-73C4CF2E4CC4}" type="slidenum">
              <a:rPr lang="en-AU" smtClean="0"/>
              <a:t>‹#›</a:t>
            </a:fld>
            <a:endParaRPr lang="en-AU"/>
          </a:p>
        </p:txBody>
      </p:sp>
    </p:spTree>
    <p:extLst>
      <p:ext uri="{BB962C8B-B14F-4D97-AF65-F5344CB8AC3E}">
        <p14:creationId xmlns:p14="http://schemas.microsoft.com/office/powerpoint/2010/main" val="2632979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017FF1-405C-4D57-8E4A-BD942B3C39FF}" type="datetimeFigureOut">
              <a:rPr lang="en-AU" smtClean="0"/>
              <a:t>31/8/22</a:t>
            </a:fld>
            <a:endParaRPr lang="en-AU"/>
          </a:p>
        </p:txBody>
      </p:sp>
      <p:sp>
        <p:nvSpPr>
          <p:cNvPr id="5" name="Footer Placeholder 4"/>
          <p:cNvSpPr>
            <a:spLocks noGrp="1"/>
          </p:cNvSpPr>
          <p:nvPr>
            <p:ph type="ftr" sz="quarter" idx="11"/>
          </p:nvPr>
        </p:nvSpPr>
        <p:spPr/>
        <p:txBody>
          <a:bodyPr/>
          <a:lstStyle/>
          <a:p>
            <a:endParaRPr lang="en-A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3633669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017FF1-405C-4D57-8E4A-BD942B3C39FF}" type="datetimeFigureOut">
              <a:rPr lang="en-AU" smtClean="0"/>
              <a:t>31/8/22</a:t>
            </a:fld>
            <a:endParaRPr lang="en-AU"/>
          </a:p>
        </p:txBody>
      </p:sp>
      <p:sp>
        <p:nvSpPr>
          <p:cNvPr id="6" name="Footer Placeholder 5"/>
          <p:cNvSpPr>
            <a:spLocks noGrp="1"/>
          </p:cNvSpPr>
          <p:nvPr>
            <p:ph type="ftr" sz="quarter" idx="11"/>
          </p:nvPr>
        </p:nvSpPr>
        <p:spPr/>
        <p:txBody>
          <a:bodyPr/>
          <a:lstStyle/>
          <a:p>
            <a:endParaRPr lang="en-A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2563332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017FF1-405C-4D57-8E4A-BD942B3C39FF}" type="datetimeFigureOut">
              <a:rPr lang="en-AU" smtClean="0"/>
              <a:t>31/8/22</a:t>
            </a:fld>
            <a:endParaRPr lang="en-AU"/>
          </a:p>
        </p:txBody>
      </p:sp>
      <p:sp>
        <p:nvSpPr>
          <p:cNvPr id="8" name="Footer Placeholder 7"/>
          <p:cNvSpPr>
            <a:spLocks noGrp="1"/>
          </p:cNvSpPr>
          <p:nvPr>
            <p:ph type="ftr" sz="quarter" idx="11"/>
          </p:nvPr>
        </p:nvSpPr>
        <p:spPr/>
        <p:txBody>
          <a:bodyPr/>
          <a:lstStyle/>
          <a:p>
            <a:endParaRPr lang="en-A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161023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017FF1-405C-4D57-8E4A-BD942B3C39FF}" type="datetimeFigureOut">
              <a:rPr lang="en-AU" smtClean="0"/>
              <a:t>31/8/22</a:t>
            </a:fld>
            <a:endParaRPr lang="en-AU"/>
          </a:p>
        </p:txBody>
      </p:sp>
      <p:sp>
        <p:nvSpPr>
          <p:cNvPr id="4" name="Footer Placeholder 3"/>
          <p:cNvSpPr>
            <a:spLocks noGrp="1"/>
          </p:cNvSpPr>
          <p:nvPr>
            <p:ph type="ftr" sz="quarter" idx="11"/>
          </p:nvPr>
        </p:nvSpPr>
        <p:spPr/>
        <p:txBody>
          <a:bodyPr/>
          <a:lstStyle/>
          <a:p>
            <a:endParaRPr lang="en-A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3188030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7FF1-405C-4D57-8E4A-BD942B3C39FF}" type="datetimeFigureOut">
              <a:rPr lang="en-AU" smtClean="0"/>
              <a:t>31/8/22</a:t>
            </a:fld>
            <a:endParaRPr lang="en-AU"/>
          </a:p>
        </p:txBody>
      </p:sp>
      <p:sp>
        <p:nvSpPr>
          <p:cNvPr id="3" name="Footer Placeholder 2"/>
          <p:cNvSpPr>
            <a:spLocks noGrp="1"/>
          </p:cNvSpPr>
          <p:nvPr>
            <p:ph type="ftr" sz="quarter" idx="11"/>
          </p:nvPr>
        </p:nvSpPr>
        <p:spPr/>
        <p:txBody>
          <a:bodyPr/>
          <a:lstStyle/>
          <a:p>
            <a:endParaRPr lang="en-A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3057856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017FF1-405C-4D57-8E4A-BD942B3C39FF}" type="datetimeFigureOut">
              <a:rPr lang="en-AU" smtClean="0"/>
              <a:t>31/8/22</a:t>
            </a:fld>
            <a:endParaRPr lang="en-AU"/>
          </a:p>
        </p:txBody>
      </p:sp>
      <p:sp>
        <p:nvSpPr>
          <p:cNvPr id="6" name="Footer Placeholder 5"/>
          <p:cNvSpPr>
            <a:spLocks noGrp="1"/>
          </p:cNvSpPr>
          <p:nvPr>
            <p:ph type="ftr" sz="quarter" idx="11"/>
          </p:nvPr>
        </p:nvSpPr>
        <p:spPr/>
        <p:txBody>
          <a:bodyPr/>
          <a:lstStyle/>
          <a:p>
            <a:endParaRPr lang="en-A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3485190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017FF1-405C-4D57-8E4A-BD942B3C39FF}" type="datetimeFigureOut">
              <a:rPr lang="en-AU" smtClean="0"/>
              <a:t>31/8/22</a:t>
            </a:fld>
            <a:endParaRPr lang="en-AU"/>
          </a:p>
        </p:txBody>
      </p:sp>
      <p:sp>
        <p:nvSpPr>
          <p:cNvPr id="6" name="Footer Placeholder 5"/>
          <p:cNvSpPr>
            <a:spLocks noGrp="1"/>
          </p:cNvSpPr>
          <p:nvPr>
            <p:ph type="ftr" sz="quarter" idx="11"/>
          </p:nvPr>
        </p:nvSpPr>
        <p:spPr/>
        <p:txBody>
          <a:bodyPr/>
          <a:lstStyle/>
          <a:p>
            <a:endParaRPr lang="en-A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587BD0F-8C8B-477C-A14E-134136E237E7}" type="slidenum">
              <a:rPr lang="en-AU" smtClean="0"/>
              <a:t>‹#›</a:t>
            </a:fld>
            <a:endParaRPr lang="en-AU"/>
          </a:p>
        </p:txBody>
      </p:sp>
    </p:spTree>
    <p:extLst>
      <p:ext uri="{BB962C8B-B14F-4D97-AF65-F5344CB8AC3E}">
        <p14:creationId xmlns:p14="http://schemas.microsoft.com/office/powerpoint/2010/main" val="383419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6017FF1-405C-4D57-8E4A-BD942B3C39FF}" type="datetimeFigureOut">
              <a:rPr lang="en-AU" smtClean="0"/>
              <a:t>31/8/22</a:t>
            </a:fld>
            <a:endParaRPr lang="en-A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587BD0F-8C8B-477C-A14E-134136E237E7}" type="slidenum">
              <a:rPr lang="en-AU" smtClean="0"/>
              <a:t>‹#›</a:t>
            </a:fld>
            <a:endParaRPr lang="en-AU"/>
          </a:p>
        </p:txBody>
      </p:sp>
    </p:spTree>
    <p:extLst>
      <p:ext uri="{BB962C8B-B14F-4D97-AF65-F5344CB8AC3E}">
        <p14:creationId xmlns:p14="http://schemas.microsoft.com/office/powerpoint/2010/main" val="22014511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89" r:id="rId5"/>
    <p:sldLayoutId id="2147483678" r:id="rId6"/>
    <p:sldLayoutId id="2147483690" r:id="rId7"/>
    <p:sldLayoutId id="2147483691" r:id="rId8"/>
    <p:sldLayoutId id="2147483681" r:id="rId9"/>
    <p:sldLayoutId id="2147483682" r:id="rId10"/>
    <p:sldLayoutId id="2147483683" r:id="rId11"/>
    <p:sldLayoutId id="2147483692"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587C5BF-2194-4C3D-9A25-4A7EB891898E}" type="datetimeFigureOut">
              <a:rPr lang="en-AU" smtClean="0"/>
              <a:t>31/8/22</a:t>
            </a:fld>
            <a:endParaRPr lang="en-A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374941B-8A02-417B-AFD8-46089FCD05D6}" type="slidenum">
              <a:rPr lang="en-AU" smtClean="0"/>
              <a:t>‹#›</a:t>
            </a:fld>
            <a:endParaRPr lang="en-AU"/>
          </a:p>
        </p:txBody>
      </p:sp>
    </p:spTree>
    <p:extLst>
      <p:ext uri="{BB962C8B-B14F-4D97-AF65-F5344CB8AC3E}">
        <p14:creationId xmlns:p14="http://schemas.microsoft.com/office/powerpoint/2010/main" val="3333897306"/>
      </p:ext>
    </p:extLst>
  </p:cSld>
  <p:clrMap bg1="lt1" tx1="dk1" bg2="lt2" tx2="dk2" accent1="accent1" accent2="accent2" accent3="accent3" accent4="accent4" accent5="accent5" accent6="accent6" hlink="hlink" folHlink="folHlink"/>
  <p:sldLayoutIdLst>
    <p:sldLayoutId id="2147483684" r:id="rId1"/>
    <p:sldLayoutId id="2147483680" r:id="rId2"/>
    <p:sldLayoutId id="2147483679" r:id="rId3"/>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EBA101C-2D56-401B-BE69-D26F6634B644}" type="datetimeFigureOut">
              <a:rPr lang="en-AU" smtClean="0"/>
              <a:t>31/8/22</a:t>
            </a:fld>
            <a:endParaRPr lang="en-A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339A058B-5FCB-4DD3-B4D9-1C982E0CB997}" type="slidenum">
              <a:rPr lang="en-AU" smtClean="0"/>
              <a:t>‹#›</a:t>
            </a:fld>
            <a:endParaRPr lang="en-AU"/>
          </a:p>
        </p:txBody>
      </p:sp>
    </p:spTree>
    <p:extLst>
      <p:ext uri="{BB962C8B-B14F-4D97-AF65-F5344CB8AC3E}">
        <p14:creationId xmlns:p14="http://schemas.microsoft.com/office/powerpoint/2010/main" val="3838462545"/>
      </p:ext>
    </p:extLst>
  </p:cSld>
  <p:clrMap bg1="lt1" tx1="dk1" bg2="lt2" tx2="dk2" accent1="accent1" accent2="accent2" accent3="accent3" accent4="accent4" accent5="accent5" accent6="accent6" hlink="hlink" folHlink="folHlink"/>
  <p:sldLayoutIdLst>
    <p:sldLayoutId id="2147483667" r:id="rId1"/>
    <p:sldLayoutId id="2147483663" r:id="rId2"/>
    <p:sldLayoutId id="2147483694" r:id="rId3"/>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99D7A4F-F7D3-43FB-95CB-A27129DAEA10}" type="datetimeFigureOut">
              <a:rPr lang="en-AU" smtClean="0"/>
              <a:t>31/8/22</a:t>
            </a:fld>
            <a:endParaRPr lang="en-A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0360070-BA60-492A-A296-73C4CF2E4CC4}" type="slidenum">
              <a:rPr lang="en-AU" smtClean="0"/>
              <a:t>‹#›</a:t>
            </a:fld>
            <a:endParaRPr lang="en-AU"/>
          </a:p>
        </p:txBody>
      </p:sp>
    </p:spTree>
    <p:extLst>
      <p:ext uri="{BB962C8B-B14F-4D97-AF65-F5344CB8AC3E}">
        <p14:creationId xmlns:p14="http://schemas.microsoft.com/office/powerpoint/2010/main" val="3683738273"/>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 holding bluury light">
            <a:extLst>
              <a:ext uri="{FF2B5EF4-FFF2-40B4-BE49-F238E27FC236}">
                <a16:creationId xmlns:a16="http://schemas.microsoft.com/office/drawing/2014/main" id="{733EDEA1-B5BD-6326-0731-0E3FDF75A639}"/>
              </a:ext>
            </a:extLst>
          </p:cNvPr>
          <p:cNvPicPr>
            <a:picLocks noChangeAspect="1"/>
          </p:cNvPicPr>
          <p:nvPr/>
        </p:nvPicPr>
        <p:blipFill rotWithShape="1">
          <a:blip r:embed="rId2" cstate="screen">
            <a:alphaModFix amt="4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8F3FB3C-1C83-EAFB-A4EC-1196B89B2BDA}"/>
              </a:ext>
            </a:extLst>
          </p:cNvPr>
          <p:cNvSpPr>
            <a:spLocks noGrp="1"/>
          </p:cNvSpPr>
          <p:nvPr>
            <p:ph type="ctrTitle"/>
          </p:nvPr>
        </p:nvSpPr>
        <p:spPr>
          <a:xfrm>
            <a:off x="2149311" y="2514600"/>
            <a:ext cx="9973559" cy="2262781"/>
          </a:xfrm>
        </p:spPr>
        <p:txBody>
          <a:bodyPr>
            <a:normAutofit/>
          </a:bodyPr>
          <a:lstStyle/>
          <a:p>
            <a:r>
              <a:rPr lang="en-US" dirty="0">
                <a:solidFill>
                  <a:schemeClr val="tx1"/>
                </a:solidFill>
              </a:rPr>
              <a:t>Holiness: the call to be whole</a:t>
            </a:r>
            <a:endParaRPr lang="en-AU" dirty="0">
              <a:solidFill>
                <a:schemeClr val="tx1"/>
              </a:solidFill>
            </a:endParaRPr>
          </a:p>
        </p:txBody>
      </p:sp>
      <p:sp>
        <p:nvSpPr>
          <p:cNvPr id="3" name="Subtitle 2">
            <a:extLst>
              <a:ext uri="{FF2B5EF4-FFF2-40B4-BE49-F238E27FC236}">
                <a16:creationId xmlns:a16="http://schemas.microsoft.com/office/drawing/2014/main" id="{5728C30F-F75F-8106-1AF7-8BA133786374}"/>
              </a:ext>
            </a:extLst>
          </p:cNvPr>
          <p:cNvSpPr>
            <a:spLocks noGrp="1"/>
          </p:cNvSpPr>
          <p:nvPr>
            <p:ph type="subTitle" idx="1"/>
          </p:nvPr>
        </p:nvSpPr>
        <p:spPr>
          <a:xfrm>
            <a:off x="2589213" y="4777379"/>
            <a:ext cx="8915399" cy="1126283"/>
          </a:xfrm>
        </p:spPr>
        <p:txBody>
          <a:bodyPr>
            <a:normAutofit/>
          </a:bodyPr>
          <a:lstStyle/>
          <a:p>
            <a:r>
              <a:rPr lang="en-US"/>
              <a:t>Professor Peta Goldburg rsm FACE</a:t>
            </a:r>
          </a:p>
          <a:p>
            <a:r>
              <a:rPr lang="en-US"/>
              <a:t>peta.goldburg@acu.edu.au</a:t>
            </a:r>
            <a:endParaRPr lang="en-AU"/>
          </a:p>
        </p:txBody>
      </p:sp>
      <p:sp>
        <p:nvSpPr>
          <p:cNvPr id="24" name="Rectangle 19">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25437572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1D049E-2C7B-4131-B81E-E5B643BD6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635463-D121-4B16-AB61-D492DD3F02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with medium confidence">
            <a:extLst>
              <a:ext uri="{FF2B5EF4-FFF2-40B4-BE49-F238E27FC236}">
                <a16:creationId xmlns:a16="http://schemas.microsoft.com/office/drawing/2014/main" id="{808A1B25-7046-AA90-EDE8-DA519B6D84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2199" y="643467"/>
            <a:ext cx="3927601" cy="5571066"/>
          </a:xfrm>
          <a:prstGeom prst="rect">
            <a:avLst/>
          </a:prstGeom>
        </p:spPr>
      </p:pic>
    </p:spTree>
    <p:extLst>
      <p:ext uri="{BB962C8B-B14F-4D97-AF65-F5344CB8AC3E}">
        <p14:creationId xmlns:p14="http://schemas.microsoft.com/office/powerpoint/2010/main" val="3145065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3" name="Picture 2" descr="A picture containing hall, lined, stone, several&#10;&#10;Description automatically generated">
            <a:extLst>
              <a:ext uri="{FF2B5EF4-FFF2-40B4-BE49-F238E27FC236}">
                <a16:creationId xmlns:a16="http://schemas.microsoft.com/office/drawing/2014/main" id="{D8B5AEC8-666A-4589-495B-BB5E2D1287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153233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Freeform 11">
            <a:extLst>
              <a:ext uri="{FF2B5EF4-FFF2-40B4-BE49-F238E27FC236}">
                <a16:creationId xmlns:a16="http://schemas.microsoft.com/office/drawing/2014/main" id="{7E1C44A2-4B37-4B14-B90B-368A88D05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 name="Picture 2" descr="A picture containing scale, device, lit, light&#10;&#10;Description automatically generated">
            <a:extLst>
              <a:ext uri="{FF2B5EF4-FFF2-40B4-BE49-F238E27FC236}">
                <a16:creationId xmlns:a16="http://schemas.microsoft.com/office/drawing/2014/main" id="{2A30ABD8-B441-41D6-9D3C-32B2446A12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942975" y="643466"/>
            <a:ext cx="10598061" cy="6214533"/>
          </a:xfrm>
          <a:prstGeom prst="rect">
            <a:avLst/>
          </a:prstGeom>
        </p:spPr>
      </p:pic>
      <p:sp>
        <p:nvSpPr>
          <p:cNvPr id="5" name="TextBox 4">
            <a:extLst>
              <a:ext uri="{FF2B5EF4-FFF2-40B4-BE49-F238E27FC236}">
                <a16:creationId xmlns:a16="http://schemas.microsoft.com/office/drawing/2014/main" id="{F154B8AF-00B4-4F1C-BC5D-1C96051DF37B}"/>
              </a:ext>
            </a:extLst>
          </p:cNvPr>
          <p:cNvSpPr txBox="1"/>
          <p:nvPr/>
        </p:nvSpPr>
        <p:spPr>
          <a:xfrm>
            <a:off x="-4189" y="4181474"/>
            <a:ext cx="5538215" cy="646331"/>
          </a:xfrm>
          <a:prstGeom prst="rect">
            <a:avLst/>
          </a:prstGeom>
          <a:noFill/>
        </p:spPr>
        <p:txBody>
          <a:bodyPr wrap="square" rtlCol="0">
            <a:spAutoFit/>
          </a:bodyPr>
          <a:lstStyle/>
          <a:p>
            <a:pPr algn="ctr"/>
            <a:r>
              <a:rPr lang="en-US" sz="3600" b="1" i="1" dirty="0" err="1"/>
              <a:t>Resourcement</a:t>
            </a:r>
            <a:r>
              <a:rPr lang="en-US" sz="3600" b="1" dirty="0"/>
              <a:t> </a:t>
            </a:r>
            <a:endParaRPr lang="en-AU" sz="3600" b="1" dirty="0"/>
          </a:p>
        </p:txBody>
      </p:sp>
      <p:sp>
        <p:nvSpPr>
          <p:cNvPr id="6" name="TextBox 5">
            <a:extLst>
              <a:ext uri="{FF2B5EF4-FFF2-40B4-BE49-F238E27FC236}">
                <a16:creationId xmlns:a16="http://schemas.microsoft.com/office/drawing/2014/main" id="{85EAE5D3-7DCB-4329-B40C-9033B068C356}"/>
              </a:ext>
            </a:extLst>
          </p:cNvPr>
          <p:cNvSpPr txBox="1"/>
          <p:nvPr/>
        </p:nvSpPr>
        <p:spPr>
          <a:xfrm>
            <a:off x="8220075" y="4238625"/>
            <a:ext cx="3810000" cy="646331"/>
          </a:xfrm>
          <a:prstGeom prst="rect">
            <a:avLst/>
          </a:prstGeom>
          <a:noFill/>
        </p:spPr>
        <p:txBody>
          <a:bodyPr wrap="square" rtlCol="0">
            <a:spAutoFit/>
          </a:bodyPr>
          <a:lstStyle/>
          <a:p>
            <a:r>
              <a:rPr lang="en-US" sz="3600" b="1" i="1" dirty="0"/>
              <a:t>Aggiornamento </a:t>
            </a:r>
            <a:endParaRPr lang="en-AU" sz="3600" b="1" i="1" dirty="0"/>
          </a:p>
        </p:txBody>
      </p:sp>
      <p:sp>
        <p:nvSpPr>
          <p:cNvPr id="7" name="TextBox 6">
            <a:extLst>
              <a:ext uri="{FF2B5EF4-FFF2-40B4-BE49-F238E27FC236}">
                <a16:creationId xmlns:a16="http://schemas.microsoft.com/office/drawing/2014/main" id="{BB1A9D88-98EE-4FDF-B6FA-29B57400394A}"/>
              </a:ext>
            </a:extLst>
          </p:cNvPr>
          <p:cNvSpPr txBox="1"/>
          <p:nvPr/>
        </p:nvSpPr>
        <p:spPr>
          <a:xfrm>
            <a:off x="1200150" y="6211668"/>
            <a:ext cx="2876550" cy="369332"/>
          </a:xfrm>
          <a:prstGeom prst="rect">
            <a:avLst/>
          </a:prstGeom>
          <a:noFill/>
        </p:spPr>
        <p:txBody>
          <a:bodyPr wrap="square" rtlCol="0">
            <a:spAutoFit/>
          </a:bodyPr>
          <a:lstStyle/>
          <a:p>
            <a:r>
              <a:rPr lang="en-US" dirty="0"/>
              <a:t>Returning to the sources </a:t>
            </a:r>
            <a:endParaRPr lang="en-AU" dirty="0"/>
          </a:p>
        </p:txBody>
      </p:sp>
      <p:sp>
        <p:nvSpPr>
          <p:cNvPr id="13" name="TextBox 12">
            <a:extLst>
              <a:ext uri="{FF2B5EF4-FFF2-40B4-BE49-F238E27FC236}">
                <a16:creationId xmlns:a16="http://schemas.microsoft.com/office/drawing/2014/main" id="{5B6E90D3-6389-49A6-B2C4-8183AEC991B9}"/>
              </a:ext>
            </a:extLst>
          </p:cNvPr>
          <p:cNvSpPr txBox="1"/>
          <p:nvPr/>
        </p:nvSpPr>
        <p:spPr>
          <a:xfrm>
            <a:off x="8820150" y="6273224"/>
            <a:ext cx="2733675" cy="369332"/>
          </a:xfrm>
          <a:prstGeom prst="rect">
            <a:avLst/>
          </a:prstGeom>
          <a:noFill/>
        </p:spPr>
        <p:txBody>
          <a:bodyPr wrap="square" rtlCol="0">
            <a:spAutoFit/>
          </a:bodyPr>
          <a:lstStyle/>
          <a:p>
            <a:r>
              <a:rPr lang="en-US" dirty="0"/>
              <a:t>Bringing up to date </a:t>
            </a:r>
            <a:endParaRPr lang="en-AU" dirty="0"/>
          </a:p>
        </p:txBody>
      </p:sp>
      <p:sp>
        <p:nvSpPr>
          <p:cNvPr id="14" name="Rectangle 13">
            <a:extLst>
              <a:ext uri="{FF2B5EF4-FFF2-40B4-BE49-F238E27FC236}">
                <a16:creationId xmlns:a16="http://schemas.microsoft.com/office/drawing/2014/main" id="{DCB68E14-9CCA-4338-BF41-BE097BA90319}"/>
              </a:ext>
            </a:extLst>
          </p:cNvPr>
          <p:cNvSpPr/>
          <p:nvPr/>
        </p:nvSpPr>
        <p:spPr>
          <a:xfrm>
            <a:off x="4396656" y="2967335"/>
            <a:ext cx="3398687"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bg2">
                    <a:lumMod val="50000"/>
                  </a:schemeClr>
                </a:solidFill>
                <a:effectLst/>
              </a:rPr>
              <a:t>Vatican II</a:t>
            </a:r>
            <a:endParaRPr lang="en-AU" sz="5400" b="1" cap="none" spc="0" dirty="0">
              <a:ln/>
              <a:solidFill>
                <a:schemeClr val="bg2">
                  <a:lumMod val="50000"/>
                </a:schemeClr>
              </a:solidFill>
              <a:effectLst/>
            </a:endParaRPr>
          </a:p>
        </p:txBody>
      </p:sp>
    </p:spTree>
    <p:extLst>
      <p:ext uri="{BB962C8B-B14F-4D97-AF65-F5344CB8AC3E}">
        <p14:creationId xmlns:p14="http://schemas.microsoft.com/office/powerpoint/2010/main" val="533378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27617-DFC8-695A-7147-8CC9A54AA6B7}"/>
              </a:ext>
            </a:extLst>
          </p:cNvPr>
          <p:cNvSpPr>
            <a:spLocks noGrp="1"/>
          </p:cNvSpPr>
          <p:nvPr>
            <p:ph type="title"/>
          </p:nvPr>
        </p:nvSpPr>
        <p:spPr/>
        <p:txBody>
          <a:bodyPr/>
          <a:lstStyle/>
          <a:p>
            <a:r>
              <a:rPr lang="en-US" dirty="0"/>
              <a:t>Key themes Francis’ papacy</a:t>
            </a:r>
            <a:endParaRPr lang="en-AU" dirty="0"/>
          </a:p>
        </p:txBody>
      </p:sp>
      <p:sp>
        <p:nvSpPr>
          <p:cNvPr id="3" name="Content Placeholder 2">
            <a:extLst>
              <a:ext uri="{FF2B5EF4-FFF2-40B4-BE49-F238E27FC236}">
                <a16:creationId xmlns:a16="http://schemas.microsoft.com/office/drawing/2014/main" id="{ABDD20A4-043A-1531-6CA2-FA390F593732}"/>
              </a:ext>
            </a:extLst>
          </p:cNvPr>
          <p:cNvSpPr>
            <a:spLocks noGrp="1"/>
          </p:cNvSpPr>
          <p:nvPr>
            <p:ph idx="1"/>
          </p:nvPr>
        </p:nvSpPr>
        <p:spPr/>
        <p:txBody>
          <a:bodyPr/>
          <a:lstStyle/>
          <a:p>
            <a:r>
              <a:rPr lang="en-US" sz="2800" dirty="0" err="1"/>
              <a:t>Synodality</a:t>
            </a:r>
            <a:r>
              <a:rPr lang="en-US" sz="2800" dirty="0"/>
              <a:t> – journeying together</a:t>
            </a:r>
          </a:p>
          <a:p>
            <a:r>
              <a:rPr lang="en-US" sz="2800" dirty="0"/>
              <a:t>Dialogue</a:t>
            </a:r>
          </a:p>
          <a:p>
            <a:r>
              <a:rPr lang="en-US" sz="2800" dirty="0"/>
              <a:t>Holiness and Saints</a:t>
            </a:r>
          </a:p>
          <a:p>
            <a:endParaRPr lang="en-AU" dirty="0"/>
          </a:p>
        </p:txBody>
      </p:sp>
    </p:spTree>
    <p:extLst>
      <p:ext uri="{BB962C8B-B14F-4D97-AF65-F5344CB8AC3E}">
        <p14:creationId xmlns:p14="http://schemas.microsoft.com/office/powerpoint/2010/main" val="2587471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EB3B9414-D840-0D7A-BDBA-DC71919068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
          <a:stretch/>
        </p:blipFill>
        <p:spPr>
          <a:xfrm>
            <a:off x="20" y="10"/>
            <a:ext cx="6095980" cy="6867134"/>
          </a:xfrm>
          <a:prstGeom prst="rect">
            <a:avLst/>
          </a:prstGeom>
        </p:spPr>
      </p:pic>
      <p:pic>
        <p:nvPicPr>
          <p:cNvPr id="3" name="Picture 2" descr="A picture containing text, posing, group, person&#10;&#10;Description automatically generated">
            <a:extLst>
              <a:ext uri="{FF2B5EF4-FFF2-40B4-BE49-F238E27FC236}">
                <a16:creationId xmlns:a16="http://schemas.microsoft.com/office/drawing/2014/main" id="{AF4CFFA0-8DE4-4FC1-E705-A4C2D570ED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9144"/>
            <a:ext cx="6096000" cy="6867134"/>
          </a:xfrm>
          <a:prstGeom prst="rect">
            <a:avLst/>
          </a:prstGeom>
        </p:spPr>
      </p:pic>
      <p:sp>
        <p:nvSpPr>
          <p:cNvPr id="2" name="TextBox 1">
            <a:extLst>
              <a:ext uri="{FF2B5EF4-FFF2-40B4-BE49-F238E27FC236}">
                <a16:creationId xmlns:a16="http://schemas.microsoft.com/office/drawing/2014/main" id="{7B9D7407-981C-782D-14E1-304F981689B7}"/>
              </a:ext>
            </a:extLst>
          </p:cNvPr>
          <p:cNvSpPr txBox="1"/>
          <p:nvPr/>
        </p:nvSpPr>
        <p:spPr>
          <a:xfrm>
            <a:off x="1678488" y="2630078"/>
            <a:ext cx="8467593" cy="2800767"/>
          </a:xfrm>
          <a:prstGeom prst="rect">
            <a:avLst/>
          </a:prstGeom>
          <a:noFill/>
        </p:spPr>
        <p:txBody>
          <a:bodyPr wrap="square" rtlCol="0">
            <a:spAutoFit/>
          </a:bodyPr>
          <a:lstStyle/>
          <a:p>
            <a:pPr algn="ctr"/>
            <a:endParaRPr lang="en-US" sz="8000" dirty="0">
              <a:solidFill>
                <a:srgbClr val="FF0000"/>
              </a:solidFill>
            </a:endParaRPr>
          </a:p>
          <a:p>
            <a:pPr algn="ctr"/>
            <a:r>
              <a:rPr lang="en-US" sz="9600" dirty="0">
                <a:solidFill>
                  <a:srgbClr val="FF0000"/>
                </a:solidFill>
              </a:rPr>
              <a:t>both and </a:t>
            </a:r>
            <a:endParaRPr lang="en-AU" sz="9600" dirty="0">
              <a:solidFill>
                <a:srgbClr val="FF0000"/>
              </a:solidFill>
            </a:endParaRPr>
          </a:p>
        </p:txBody>
      </p:sp>
      <p:sp>
        <p:nvSpPr>
          <p:cNvPr id="4" name="TextBox 3">
            <a:extLst>
              <a:ext uri="{FF2B5EF4-FFF2-40B4-BE49-F238E27FC236}">
                <a16:creationId xmlns:a16="http://schemas.microsoft.com/office/drawing/2014/main" id="{CD9B8E18-9B0E-1E1E-A579-2F820743F8BD}"/>
              </a:ext>
            </a:extLst>
          </p:cNvPr>
          <p:cNvSpPr txBox="1"/>
          <p:nvPr/>
        </p:nvSpPr>
        <p:spPr>
          <a:xfrm>
            <a:off x="3244241" y="1402915"/>
            <a:ext cx="7089732" cy="1569660"/>
          </a:xfrm>
          <a:prstGeom prst="rect">
            <a:avLst/>
          </a:prstGeom>
          <a:noFill/>
        </p:spPr>
        <p:txBody>
          <a:bodyPr wrap="square" rtlCol="0">
            <a:spAutoFit/>
          </a:bodyPr>
          <a:lstStyle/>
          <a:p>
            <a:r>
              <a:rPr lang="en-US" sz="9600" dirty="0">
                <a:solidFill>
                  <a:srgbClr val="00B0F0"/>
                </a:solidFill>
              </a:rPr>
              <a:t>either  or </a:t>
            </a:r>
            <a:endParaRPr lang="en-AU" sz="9600" dirty="0">
              <a:solidFill>
                <a:srgbClr val="00B0F0"/>
              </a:solidFill>
            </a:endParaRPr>
          </a:p>
        </p:txBody>
      </p:sp>
    </p:spTree>
    <p:extLst>
      <p:ext uri="{BB962C8B-B14F-4D97-AF65-F5344CB8AC3E}">
        <p14:creationId xmlns:p14="http://schemas.microsoft.com/office/powerpoint/2010/main" val="324727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93130B17-5595-4EF4-8F47-2D703EFC6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posing for a photo&#10;&#10;Description automatically generated">
            <a:extLst>
              <a:ext uri="{FF2B5EF4-FFF2-40B4-BE49-F238E27FC236}">
                <a16:creationId xmlns:a16="http://schemas.microsoft.com/office/drawing/2014/main" id="{EB3B9414-D840-0D7A-BDBA-DC71919068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27400" y="10"/>
            <a:ext cx="8864600" cy="6857990"/>
          </a:xfrm>
          <a:prstGeom prst="rect">
            <a:avLst/>
          </a:prstGeom>
        </p:spPr>
      </p:pic>
      <p:pic>
        <p:nvPicPr>
          <p:cNvPr id="3" name="Picture 2" descr="A picture containing text, posing, group, person&#10;&#10;Description automatically generated">
            <a:extLst>
              <a:ext uri="{FF2B5EF4-FFF2-40B4-BE49-F238E27FC236}">
                <a16:creationId xmlns:a16="http://schemas.microsoft.com/office/drawing/2014/main" id="{AF4CFFA0-8DE4-4FC1-E705-A4C2D570ED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 y="10"/>
            <a:ext cx="9541914" cy="6857990"/>
          </a:xfrm>
          <a:custGeom>
            <a:avLst/>
            <a:gdLst/>
            <a:ahLst/>
            <a:cxnLst/>
            <a:rect l="l" t="t" r="r" b="b"/>
            <a:pathLst>
              <a:path w="9541934" h="6858000">
                <a:moveTo>
                  <a:pt x="4598617" y="0"/>
                </a:moveTo>
                <a:lnTo>
                  <a:pt x="4999980" y="0"/>
                </a:lnTo>
                <a:lnTo>
                  <a:pt x="5085915" y="85955"/>
                </a:lnTo>
                <a:cubicBezTo>
                  <a:pt x="5622534" y="622694"/>
                  <a:pt x="6806798" y="1807220"/>
                  <a:pt x="9420344" y="4421346"/>
                </a:cubicBezTo>
                <a:cubicBezTo>
                  <a:pt x="9582464" y="4583504"/>
                  <a:pt x="9582464" y="4851416"/>
                  <a:pt x="9420344" y="5013574"/>
                </a:cubicBezTo>
                <a:cubicBezTo>
                  <a:pt x="9420344" y="5013574"/>
                  <a:pt x="9420344" y="5013574"/>
                  <a:pt x="7643228" y="6791085"/>
                </a:cubicBezTo>
                <a:lnTo>
                  <a:pt x="7576328" y="6858000"/>
                </a:lnTo>
                <a:lnTo>
                  <a:pt x="7174964" y="6858000"/>
                </a:lnTo>
                <a:lnTo>
                  <a:pt x="7241864" y="6791085"/>
                </a:lnTo>
                <a:cubicBezTo>
                  <a:pt x="9018980" y="5013574"/>
                  <a:pt x="9018980" y="5013574"/>
                  <a:pt x="9018980" y="5013574"/>
                </a:cubicBezTo>
                <a:cubicBezTo>
                  <a:pt x="9181101" y="4851416"/>
                  <a:pt x="9181101" y="4583504"/>
                  <a:pt x="9018980" y="4421346"/>
                </a:cubicBezTo>
                <a:cubicBezTo>
                  <a:pt x="6405434" y="1807220"/>
                  <a:pt x="5221171" y="622694"/>
                  <a:pt x="4684552" y="85955"/>
                </a:cubicBezTo>
                <a:close/>
                <a:moveTo>
                  <a:pt x="3617205" y="0"/>
                </a:moveTo>
                <a:lnTo>
                  <a:pt x="3761444" y="0"/>
                </a:lnTo>
                <a:lnTo>
                  <a:pt x="3847380" y="85955"/>
                </a:lnTo>
                <a:cubicBezTo>
                  <a:pt x="4384000" y="622694"/>
                  <a:pt x="5568263" y="1807220"/>
                  <a:pt x="8181809" y="4421346"/>
                </a:cubicBezTo>
                <a:cubicBezTo>
                  <a:pt x="8343930" y="4583504"/>
                  <a:pt x="8343930" y="4851416"/>
                  <a:pt x="8181809" y="5013574"/>
                </a:cubicBezTo>
                <a:cubicBezTo>
                  <a:pt x="8181809" y="5013574"/>
                  <a:pt x="8181809" y="5013574"/>
                  <a:pt x="6404693" y="6791085"/>
                </a:cubicBezTo>
                <a:lnTo>
                  <a:pt x="6337793" y="6858000"/>
                </a:lnTo>
                <a:lnTo>
                  <a:pt x="6193554" y="6858000"/>
                </a:lnTo>
                <a:lnTo>
                  <a:pt x="6260454" y="6791085"/>
                </a:lnTo>
                <a:cubicBezTo>
                  <a:pt x="8037570" y="5013574"/>
                  <a:pt x="8037570" y="5013574"/>
                  <a:pt x="8037570" y="5013574"/>
                </a:cubicBezTo>
                <a:cubicBezTo>
                  <a:pt x="8199691" y="4851416"/>
                  <a:pt x="8199691" y="4583504"/>
                  <a:pt x="8037570" y="4421346"/>
                </a:cubicBezTo>
                <a:cubicBezTo>
                  <a:pt x="5424024" y="1807220"/>
                  <a:pt x="4239760" y="622694"/>
                  <a:pt x="3703141" y="85955"/>
                </a:cubicBezTo>
                <a:close/>
                <a:moveTo>
                  <a:pt x="0" y="0"/>
                </a:moveTo>
                <a:lnTo>
                  <a:pt x="3352114" y="0"/>
                </a:lnTo>
                <a:lnTo>
                  <a:pt x="3438050" y="85955"/>
                </a:lnTo>
                <a:cubicBezTo>
                  <a:pt x="3974669" y="622694"/>
                  <a:pt x="5158933" y="1807220"/>
                  <a:pt x="7772480" y="4421346"/>
                </a:cubicBezTo>
                <a:cubicBezTo>
                  <a:pt x="7934601" y="4583504"/>
                  <a:pt x="7934601" y="4851416"/>
                  <a:pt x="7772480" y="5013574"/>
                </a:cubicBezTo>
                <a:cubicBezTo>
                  <a:pt x="7772480" y="5013574"/>
                  <a:pt x="7772480" y="5013574"/>
                  <a:pt x="5995364" y="6791085"/>
                </a:cubicBezTo>
                <a:lnTo>
                  <a:pt x="5928464" y="6858000"/>
                </a:lnTo>
                <a:lnTo>
                  <a:pt x="0" y="6858000"/>
                </a:lnTo>
                <a:close/>
              </a:path>
            </a:pathLst>
          </a:custGeom>
          <a:ln>
            <a:solidFill>
              <a:schemeClr val="accent1"/>
            </a:solidFill>
          </a:ln>
        </p:spPr>
      </p:pic>
      <p:sp>
        <p:nvSpPr>
          <p:cNvPr id="44" name="Freeform 5">
            <a:extLst>
              <a:ext uri="{FF2B5EF4-FFF2-40B4-BE49-F238E27FC236}">
                <a16:creationId xmlns:a16="http://schemas.microsoft.com/office/drawing/2014/main" id="{19007322-666B-4734-B15B-4069E3D8B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7B9D7407-981C-782D-14E1-304F981689B7}"/>
              </a:ext>
            </a:extLst>
          </p:cNvPr>
          <p:cNvSpPr txBox="1"/>
          <p:nvPr/>
        </p:nvSpPr>
        <p:spPr>
          <a:xfrm>
            <a:off x="1083733" y="3962400"/>
            <a:ext cx="8458200" cy="958911"/>
          </a:xfrm>
          <a:prstGeom prst="rect">
            <a:avLst/>
          </a:prstGeom>
        </p:spPr>
        <p:txBody>
          <a:bodyPr vert="horz" lIns="91440" tIns="45720" rIns="91440" bIns="45720" rtlCol="0" anchor="b">
            <a:normAutofit/>
          </a:bodyPr>
          <a:lstStyle/>
          <a:p>
            <a:pPr>
              <a:spcBef>
                <a:spcPct val="0"/>
              </a:spcBef>
              <a:spcAft>
                <a:spcPts val="600"/>
              </a:spcAft>
            </a:pPr>
            <a:r>
              <a:rPr lang="en-US" sz="4400" b="1">
                <a:solidFill>
                  <a:srgbClr val="FEFFFF"/>
                </a:solidFill>
                <a:latin typeface="+mj-lt"/>
                <a:ea typeface="+mj-ea"/>
                <a:cs typeface="+mj-cs"/>
              </a:rPr>
              <a:t>Communion of Saints </a:t>
            </a:r>
          </a:p>
        </p:txBody>
      </p:sp>
    </p:spTree>
    <p:extLst>
      <p:ext uri="{BB962C8B-B14F-4D97-AF65-F5344CB8AC3E}">
        <p14:creationId xmlns:p14="http://schemas.microsoft.com/office/powerpoint/2010/main" val="4233750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Title 1">
            <a:extLst>
              <a:ext uri="{FF2B5EF4-FFF2-40B4-BE49-F238E27FC236}">
                <a16:creationId xmlns:a16="http://schemas.microsoft.com/office/drawing/2014/main" id="{97B1A42D-2CF9-C767-8FCD-5B89A28D99DB}"/>
              </a:ext>
            </a:extLst>
          </p:cNvPr>
          <p:cNvSpPr>
            <a:spLocks noGrp="1"/>
          </p:cNvSpPr>
          <p:nvPr>
            <p:ph type="title"/>
          </p:nvPr>
        </p:nvSpPr>
        <p:spPr>
          <a:xfrm>
            <a:off x="2589213" y="4775200"/>
            <a:ext cx="8915399" cy="823448"/>
          </a:xfrm>
        </p:spPr>
        <p:txBody>
          <a:bodyPr vert="horz" lIns="91440" tIns="45720" rIns="91440" bIns="45720" rtlCol="0" anchor="b">
            <a:normAutofit/>
          </a:bodyPr>
          <a:lstStyle/>
          <a:p>
            <a:r>
              <a:rPr lang="en-US" sz="4400"/>
              <a:t>Dorothy Day</a:t>
            </a:r>
          </a:p>
        </p:txBody>
      </p:sp>
      <p:sp>
        <p:nvSpPr>
          <p:cNvPr id="3" name="Content Placeholder 2">
            <a:extLst>
              <a:ext uri="{FF2B5EF4-FFF2-40B4-BE49-F238E27FC236}">
                <a16:creationId xmlns:a16="http://schemas.microsoft.com/office/drawing/2014/main" id="{65A6A6FD-E238-3012-FFCE-D0D8AAA45BD7}"/>
              </a:ext>
            </a:extLst>
          </p:cNvPr>
          <p:cNvSpPr>
            <a:spLocks noGrp="1"/>
          </p:cNvSpPr>
          <p:nvPr>
            <p:ph idx="1"/>
          </p:nvPr>
        </p:nvSpPr>
        <p:spPr>
          <a:xfrm>
            <a:off x="849875" y="5598647"/>
            <a:ext cx="11241474" cy="522754"/>
          </a:xfrm>
        </p:spPr>
        <p:txBody>
          <a:bodyPr vert="horz" lIns="91440" tIns="45720" rIns="91440" bIns="45720" rtlCol="0" anchor="t">
            <a:noAutofit/>
          </a:bodyPr>
          <a:lstStyle/>
          <a:p>
            <a:pPr marL="0" indent="0">
              <a:buNone/>
            </a:pPr>
            <a:r>
              <a:rPr lang="en-US" sz="2800" dirty="0">
                <a:solidFill>
                  <a:schemeClr val="tx1">
                    <a:lumMod val="65000"/>
                    <a:lumOff val="35000"/>
                  </a:schemeClr>
                </a:solidFill>
              </a:rPr>
              <a:t>“</a:t>
            </a:r>
            <a:r>
              <a:rPr lang="en-US" sz="2800" dirty="0">
                <a:solidFill>
                  <a:srgbClr val="FF0000"/>
                </a:solidFill>
              </a:rPr>
              <a:t>Don’t call me a saint.  I don’t want to be dismissed that easily” </a:t>
            </a:r>
          </a:p>
        </p:txBody>
      </p:sp>
      <p:pic>
        <p:nvPicPr>
          <p:cNvPr id="5" name="Picture 4" descr="A picture containing text, person, people, posing&#10;&#10;Description automatically generated">
            <a:extLst>
              <a:ext uri="{FF2B5EF4-FFF2-40B4-BE49-F238E27FC236}">
                <a16:creationId xmlns:a16="http://schemas.microsoft.com/office/drawing/2014/main" id="{88956E47-5F0E-E668-BF78-C1762B863C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589212" y="634963"/>
            <a:ext cx="8915400" cy="3854971"/>
          </a:xfrm>
          <a:prstGeom prst="rect">
            <a:avLst/>
          </a:prstGeom>
        </p:spPr>
      </p:pic>
    </p:spTree>
    <p:extLst>
      <p:ext uri="{BB962C8B-B14F-4D97-AF65-F5344CB8AC3E}">
        <p14:creationId xmlns:p14="http://schemas.microsoft.com/office/powerpoint/2010/main" val="343415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11" name="Picture 10" descr="A picture containing person, dancer, red, vestment&#10;&#10;Description automatically generated">
            <a:extLst>
              <a:ext uri="{FF2B5EF4-FFF2-40B4-BE49-F238E27FC236}">
                <a16:creationId xmlns:a16="http://schemas.microsoft.com/office/drawing/2014/main" id="{035B7738-4212-1776-3E94-3386E9E0CC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485555" y="10"/>
            <a:ext cx="7706444" cy="3428990"/>
          </a:xfrm>
          <a:prstGeom prst="rect">
            <a:avLst/>
          </a:prstGeom>
        </p:spPr>
      </p:pic>
      <p:pic>
        <p:nvPicPr>
          <p:cNvPr id="9" name="Picture 8" descr="A picture containing person, person&#10;&#10;Description automatically generated">
            <a:extLst>
              <a:ext uri="{FF2B5EF4-FFF2-40B4-BE49-F238E27FC236}">
                <a16:creationId xmlns:a16="http://schemas.microsoft.com/office/drawing/2014/main" id="{86563941-D14C-A7E2-EA22-963E42290D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0875" r="-4" b="29795"/>
          <a:stretch/>
        </p:blipFill>
        <p:spPr>
          <a:xfrm>
            <a:off x="4485557" y="3429000"/>
            <a:ext cx="7706443" cy="3429000"/>
          </a:xfrm>
          <a:prstGeom prst="rect">
            <a:avLst/>
          </a:prstGeom>
        </p:spPr>
      </p:pic>
      <p:sp useBgFill="1">
        <p:nvSpPr>
          <p:cNvPr id="32" name="Freeform: Shape 31">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BDB28F6C-69A3-7D25-E632-C75FB85FD976}"/>
              </a:ext>
            </a:extLst>
          </p:cNvPr>
          <p:cNvSpPr>
            <a:spLocks noGrp="1"/>
          </p:cNvSpPr>
          <p:nvPr>
            <p:ph type="title"/>
          </p:nvPr>
        </p:nvSpPr>
        <p:spPr>
          <a:xfrm>
            <a:off x="535525" y="624110"/>
            <a:ext cx="4623955" cy="1280890"/>
          </a:xfrm>
        </p:spPr>
        <p:txBody>
          <a:bodyPr>
            <a:normAutofit/>
          </a:bodyPr>
          <a:lstStyle/>
          <a:p>
            <a:r>
              <a:rPr lang="en-US" dirty="0"/>
              <a:t>‘Friends of God’ </a:t>
            </a:r>
            <a:endParaRPr lang="en-AU" dirty="0"/>
          </a:p>
        </p:txBody>
      </p:sp>
      <p:sp>
        <p:nvSpPr>
          <p:cNvPr id="34" name="Rectangle 33">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C9A18C2-574F-CA6A-4C05-4F0B85A960CC}"/>
              </a:ext>
            </a:extLst>
          </p:cNvPr>
          <p:cNvSpPr>
            <a:spLocks noGrp="1"/>
          </p:cNvSpPr>
          <p:nvPr>
            <p:ph idx="1"/>
          </p:nvPr>
        </p:nvSpPr>
        <p:spPr>
          <a:xfrm>
            <a:off x="531811" y="2133600"/>
            <a:ext cx="5702733" cy="3777622"/>
          </a:xfrm>
        </p:spPr>
        <p:txBody>
          <a:bodyPr>
            <a:normAutofit/>
          </a:bodyPr>
          <a:lstStyle/>
          <a:p>
            <a:r>
              <a:rPr lang="en-US" sz="4000" dirty="0"/>
              <a:t>Elizabeth Johnson</a:t>
            </a:r>
          </a:p>
          <a:p>
            <a:endParaRPr lang="en-US" sz="4000" dirty="0"/>
          </a:p>
          <a:p>
            <a:r>
              <a:rPr lang="en-US" sz="4000" dirty="0"/>
              <a:t>Pope Benedict XVI</a:t>
            </a:r>
            <a:endParaRPr lang="en-AU" sz="4000" dirty="0"/>
          </a:p>
        </p:txBody>
      </p:sp>
    </p:spTree>
    <p:extLst>
      <p:ext uri="{BB962C8B-B14F-4D97-AF65-F5344CB8AC3E}">
        <p14:creationId xmlns:p14="http://schemas.microsoft.com/office/powerpoint/2010/main" val="4124282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9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in clothing&#10;&#10;Description automatically generated with medium confidence">
            <a:extLst>
              <a:ext uri="{FF2B5EF4-FFF2-40B4-BE49-F238E27FC236}">
                <a16:creationId xmlns:a16="http://schemas.microsoft.com/office/drawing/2014/main" id="{FBEF5E9C-8FDD-1CD9-7E45-33E99BCDAB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467" y="1125305"/>
            <a:ext cx="10905066" cy="4607390"/>
          </a:xfrm>
          <a:prstGeom prst="rect">
            <a:avLst/>
          </a:prstGeom>
        </p:spPr>
      </p:pic>
    </p:spTree>
    <p:extLst>
      <p:ext uri="{BB962C8B-B14F-4D97-AF65-F5344CB8AC3E}">
        <p14:creationId xmlns:p14="http://schemas.microsoft.com/office/powerpoint/2010/main" val="3023112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BD5557-7A1F-49E9-9753-9764D852EB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5" name="Rectangle 4">
            <a:extLst>
              <a:ext uri="{FF2B5EF4-FFF2-40B4-BE49-F238E27FC236}">
                <a16:creationId xmlns:a16="http://schemas.microsoft.com/office/drawing/2014/main" id="{AFADFA08-5D64-4FD2-AEE9-0AED582F3341}"/>
              </a:ext>
            </a:extLst>
          </p:cNvPr>
          <p:cNvSpPr/>
          <p:nvPr/>
        </p:nvSpPr>
        <p:spPr>
          <a:xfrm>
            <a:off x="2834640" y="2967335"/>
            <a:ext cx="6748272" cy="1569660"/>
          </a:xfrm>
          <a:prstGeom prst="rect">
            <a:avLst/>
          </a:prstGeom>
          <a:noFill/>
        </p:spPr>
        <p:txBody>
          <a:bodyPr wrap="square" lIns="91440" tIns="45720" rIns="91440" bIns="45720">
            <a:spAutoFit/>
          </a:bodyPr>
          <a:lstStyle/>
          <a:p>
            <a:pPr algn="ctr"/>
            <a:r>
              <a:rPr lang="en-US" sz="9600" b="1" i="1" cap="none" spc="0" dirty="0" err="1">
                <a:ln w="9525">
                  <a:solidFill>
                    <a:schemeClr val="bg1"/>
                  </a:solidFill>
                  <a:prstDash val="solid"/>
                </a:ln>
                <a:solidFill>
                  <a:schemeClr val="tx1"/>
                </a:solidFill>
                <a:effectLst>
                  <a:outerShdw blurRad="12700" dist="38100" dir="2700000" algn="tl" rotWithShape="0">
                    <a:schemeClr val="bg1">
                      <a:lumMod val="50000"/>
                    </a:schemeClr>
                  </a:outerShdw>
                </a:effectLst>
              </a:rPr>
              <a:t>Ruah</a:t>
            </a:r>
            <a:endParaRPr lang="en-AU" sz="9600" b="1" i="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912611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E4001-6558-4F49-8682-609AFADBAF77}"/>
              </a:ext>
            </a:extLst>
          </p:cNvPr>
          <p:cNvSpPr>
            <a:spLocks noGrp="1"/>
          </p:cNvSpPr>
          <p:nvPr>
            <p:ph type="title"/>
          </p:nvPr>
        </p:nvSpPr>
        <p:spPr>
          <a:xfrm>
            <a:off x="649224" y="645106"/>
            <a:ext cx="3650279" cy="3058676"/>
          </a:xfrm>
        </p:spPr>
        <p:txBody>
          <a:bodyPr>
            <a:normAutofit/>
          </a:bodyPr>
          <a:lstStyle/>
          <a:p>
            <a:pPr algn="ctr"/>
            <a:br>
              <a:rPr lang="en-US" sz="2800" dirty="0"/>
            </a:br>
            <a:br>
              <a:rPr lang="en-US" sz="2800" dirty="0"/>
            </a:br>
            <a:br>
              <a:rPr lang="en-US" sz="2800" dirty="0"/>
            </a:br>
            <a:br>
              <a:rPr lang="en-US" sz="2800" dirty="0"/>
            </a:br>
            <a:r>
              <a:rPr lang="en-US" sz="2800" dirty="0"/>
              <a:t>Acknowledgement of Country</a:t>
            </a:r>
            <a:endParaRPr lang="en-AU" sz="2800" dirty="0"/>
          </a:p>
        </p:txBody>
      </p:sp>
      <p:sp>
        <p:nvSpPr>
          <p:cNvPr id="9" name="Content Placeholder 8">
            <a:extLst>
              <a:ext uri="{FF2B5EF4-FFF2-40B4-BE49-F238E27FC236}">
                <a16:creationId xmlns:a16="http://schemas.microsoft.com/office/drawing/2014/main" id="{B5AED2AD-D4AA-427A-AB65-DA9DEB85B2B6}"/>
              </a:ext>
            </a:extLst>
          </p:cNvPr>
          <p:cNvSpPr>
            <a:spLocks noGrp="1"/>
          </p:cNvSpPr>
          <p:nvPr>
            <p:ph idx="1"/>
          </p:nvPr>
        </p:nvSpPr>
        <p:spPr>
          <a:xfrm>
            <a:off x="649225" y="2133600"/>
            <a:ext cx="3650278" cy="3759253"/>
          </a:xfrm>
        </p:spPr>
        <p:txBody>
          <a:bodyPr>
            <a:normAutofit/>
          </a:bodyPr>
          <a:lstStyle/>
          <a:p>
            <a:endParaRPr lang="en-US" dirty="0"/>
          </a:p>
        </p:txBody>
      </p:sp>
      <p:pic>
        <p:nvPicPr>
          <p:cNvPr id="5" name="Content Placeholder 4" descr="Background pattern&#10;&#10;Description automatically generated">
            <a:extLst>
              <a:ext uri="{FF2B5EF4-FFF2-40B4-BE49-F238E27FC236}">
                <a16:creationId xmlns:a16="http://schemas.microsoft.com/office/drawing/2014/main" id="{23ECFD7A-E178-4441-B7B8-009787E697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4619543" y="4748"/>
            <a:ext cx="7572457" cy="6848504"/>
          </a:xfrm>
          <a:prstGeom prst="rect">
            <a:avLst/>
          </a:prstGeom>
        </p:spPr>
      </p:pic>
    </p:spTree>
    <p:extLst>
      <p:ext uri="{BB962C8B-B14F-4D97-AF65-F5344CB8AC3E}">
        <p14:creationId xmlns:p14="http://schemas.microsoft.com/office/powerpoint/2010/main" val="3274155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879851-1A1D-4246-AAA1-C484E858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eapon, blurry&#10;&#10;Description automatically generated">
            <a:extLst>
              <a:ext uri="{FF2B5EF4-FFF2-40B4-BE49-F238E27FC236}">
                <a16:creationId xmlns:a16="http://schemas.microsoft.com/office/drawing/2014/main" id="{77B47FD9-FF85-4157-A43B-ACB28464D2E8}"/>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r="-1"/>
          <a:stretch/>
        </p:blipFill>
        <p:spPr>
          <a:xfrm>
            <a:off x="-8825" y="-5610"/>
            <a:ext cx="12192000" cy="6858000"/>
          </a:xfrm>
          <a:prstGeom prst="rect">
            <a:avLst/>
          </a:prstGeom>
        </p:spPr>
      </p:pic>
      <p:sp>
        <p:nvSpPr>
          <p:cNvPr id="2" name="Title 1">
            <a:extLst>
              <a:ext uri="{FF2B5EF4-FFF2-40B4-BE49-F238E27FC236}">
                <a16:creationId xmlns:a16="http://schemas.microsoft.com/office/drawing/2014/main" id="{4D1AD6E4-9DD5-44FD-9EE7-3558FF71D733}"/>
              </a:ext>
            </a:extLst>
          </p:cNvPr>
          <p:cNvSpPr>
            <a:spLocks noGrp="1"/>
          </p:cNvSpPr>
          <p:nvPr>
            <p:ph type="title"/>
          </p:nvPr>
        </p:nvSpPr>
        <p:spPr>
          <a:xfrm>
            <a:off x="2592925" y="624110"/>
            <a:ext cx="8911687" cy="1280890"/>
          </a:xfrm>
        </p:spPr>
        <p:txBody>
          <a:bodyPr>
            <a:normAutofit/>
          </a:bodyPr>
          <a:lstStyle/>
          <a:p>
            <a:r>
              <a:rPr lang="en-US" sz="5400" b="1" dirty="0">
                <a:solidFill>
                  <a:srgbClr val="FFFFFF"/>
                </a:solidFill>
              </a:rPr>
              <a:t>Breath of God</a:t>
            </a:r>
            <a:endParaRPr lang="en-AU" sz="5400" b="1" dirty="0">
              <a:solidFill>
                <a:srgbClr val="FFFFFF"/>
              </a:solidFill>
            </a:endParaRPr>
          </a:p>
        </p:txBody>
      </p:sp>
      <p:sp>
        <p:nvSpPr>
          <p:cNvPr id="3" name="Content Placeholder 2">
            <a:extLst>
              <a:ext uri="{FF2B5EF4-FFF2-40B4-BE49-F238E27FC236}">
                <a16:creationId xmlns:a16="http://schemas.microsoft.com/office/drawing/2014/main" id="{9D3DA117-AA49-4695-B0C5-D0BDDCB25965}"/>
              </a:ext>
            </a:extLst>
          </p:cNvPr>
          <p:cNvSpPr>
            <a:spLocks noGrp="1"/>
          </p:cNvSpPr>
          <p:nvPr>
            <p:ph idx="1"/>
          </p:nvPr>
        </p:nvSpPr>
        <p:spPr>
          <a:xfrm>
            <a:off x="866775" y="2133600"/>
            <a:ext cx="10637837" cy="4718790"/>
          </a:xfrm>
        </p:spPr>
        <p:txBody>
          <a:bodyPr>
            <a:normAutofit/>
          </a:bodyPr>
          <a:lstStyle/>
          <a:p>
            <a:pPr marL="0" indent="0">
              <a:buClr>
                <a:srgbClr val="BF9146"/>
              </a:buClr>
              <a:buNone/>
            </a:pPr>
            <a:r>
              <a:rPr lang="en-US" sz="2800" dirty="0"/>
              <a:t>Genesis 1:2</a:t>
            </a:r>
          </a:p>
          <a:p>
            <a:pPr marL="0" indent="0">
              <a:buClr>
                <a:srgbClr val="BF9146"/>
              </a:buClr>
              <a:buNone/>
            </a:pPr>
            <a:r>
              <a:rPr lang="en-US" sz="2800" dirty="0"/>
              <a:t>“…a wind from God swept over the face of the waters…”</a:t>
            </a:r>
          </a:p>
          <a:p>
            <a:pPr>
              <a:buClr>
                <a:srgbClr val="BF9146"/>
              </a:buClr>
            </a:pPr>
            <a:endParaRPr lang="en-US" sz="2800" dirty="0"/>
          </a:p>
          <a:p>
            <a:pPr marL="0" indent="0">
              <a:buClr>
                <a:srgbClr val="BF9146"/>
              </a:buClr>
              <a:buNone/>
            </a:pPr>
            <a:r>
              <a:rPr lang="en-US" sz="2800" dirty="0"/>
              <a:t>Genesis 2:7</a:t>
            </a:r>
          </a:p>
          <a:p>
            <a:pPr marL="0" indent="0">
              <a:buClr>
                <a:srgbClr val="BF9146"/>
              </a:buClr>
              <a:buNone/>
            </a:pPr>
            <a:r>
              <a:rPr lang="en-US" sz="2800" dirty="0"/>
              <a:t>“…and God breathed into the nostrils the breath of life…”</a:t>
            </a:r>
          </a:p>
          <a:p>
            <a:pPr marL="0" indent="0">
              <a:buClr>
                <a:srgbClr val="BF9146"/>
              </a:buClr>
              <a:buNone/>
            </a:pPr>
            <a:endParaRPr lang="en-US" sz="2800" dirty="0"/>
          </a:p>
          <a:p>
            <a:pPr marL="0" indent="0">
              <a:buClr>
                <a:srgbClr val="BF9146"/>
              </a:buClr>
              <a:buNone/>
            </a:pPr>
            <a:r>
              <a:rPr lang="en-US" sz="2800" dirty="0"/>
              <a:t>Acts 2:2</a:t>
            </a:r>
          </a:p>
          <a:p>
            <a:pPr marL="0" indent="0">
              <a:buClr>
                <a:srgbClr val="BF9146"/>
              </a:buClr>
              <a:buNone/>
            </a:pPr>
            <a:r>
              <a:rPr lang="en-US" sz="2800" dirty="0"/>
              <a:t>“…and suddenly from heaven there came a rush of wind…”</a:t>
            </a:r>
            <a:endParaRPr lang="en-AU" sz="2800" dirty="0"/>
          </a:p>
        </p:txBody>
      </p:sp>
    </p:spTree>
    <p:extLst>
      <p:ext uri="{BB962C8B-B14F-4D97-AF65-F5344CB8AC3E}">
        <p14:creationId xmlns:p14="http://schemas.microsoft.com/office/powerpoint/2010/main" val="259007193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5F9CC48-24D1-4854-8320-EF64ECB33A8D}"/>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5" name="Rectangle 4">
            <a:extLst>
              <a:ext uri="{FF2B5EF4-FFF2-40B4-BE49-F238E27FC236}">
                <a16:creationId xmlns:a16="http://schemas.microsoft.com/office/drawing/2014/main" id="{0D20B55B-457E-4727-AE30-7E9C043FC69D}"/>
              </a:ext>
            </a:extLst>
          </p:cNvPr>
          <p:cNvSpPr/>
          <p:nvPr/>
        </p:nvSpPr>
        <p:spPr>
          <a:xfrm>
            <a:off x="2516342" y="2967335"/>
            <a:ext cx="7159331"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Spirit of God </a:t>
            </a:r>
          </a:p>
        </p:txBody>
      </p:sp>
    </p:spTree>
    <p:extLst>
      <p:ext uri="{BB962C8B-B14F-4D97-AF65-F5344CB8AC3E}">
        <p14:creationId xmlns:p14="http://schemas.microsoft.com/office/powerpoint/2010/main" val="4029876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D44E099-FC66-4167-A593-8F6FBB5EE0E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 name="Freeform 11">
              <a:extLst>
                <a:ext uri="{FF2B5EF4-FFF2-40B4-BE49-F238E27FC236}">
                  <a16:creationId xmlns:a16="http://schemas.microsoft.com/office/drawing/2014/main" id="{47171E04-FEC4-4208-A619-A786E42348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4" name="Freeform 12">
              <a:extLst>
                <a:ext uri="{FF2B5EF4-FFF2-40B4-BE49-F238E27FC236}">
                  <a16:creationId xmlns:a16="http://schemas.microsoft.com/office/drawing/2014/main" id="{F3DE8019-884E-41C9-A54C-AC668CA52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 name="Freeform 13">
              <a:extLst>
                <a:ext uri="{FF2B5EF4-FFF2-40B4-BE49-F238E27FC236}">
                  <a16:creationId xmlns:a16="http://schemas.microsoft.com/office/drawing/2014/main" id="{462C1647-5880-4037-8FCE-16E1F646C0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6" name="Freeform 14">
              <a:extLst>
                <a:ext uri="{FF2B5EF4-FFF2-40B4-BE49-F238E27FC236}">
                  <a16:creationId xmlns:a16="http://schemas.microsoft.com/office/drawing/2014/main" id="{C91082BE-FDAA-4A80-88B6-C5F5AD0C29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7" name="Freeform 15">
              <a:extLst>
                <a:ext uri="{FF2B5EF4-FFF2-40B4-BE49-F238E27FC236}">
                  <a16:creationId xmlns:a16="http://schemas.microsoft.com/office/drawing/2014/main" id="{059FE918-3CB9-43E6-8025-22A9C21C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8" name="Freeform 16">
              <a:extLst>
                <a:ext uri="{FF2B5EF4-FFF2-40B4-BE49-F238E27FC236}">
                  <a16:creationId xmlns:a16="http://schemas.microsoft.com/office/drawing/2014/main" id="{E30464D7-34FF-42C8-8686-C3A865E90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9" name="Freeform 17">
              <a:extLst>
                <a:ext uri="{FF2B5EF4-FFF2-40B4-BE49-F238E27FC236}">
                  <a16:creationId xmlns:a16="http://schemas.microsoft.com/office/drawing/2014/main" id="{07281894-7888-434B-BC17-FB67B4879C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0" name="Freeform 18">
              <a:extLst>
                <a:ext uri="{FF2B5EF4-FFF2-40B4-BE49-F238E27FC236}">
                  <a16:creationId xmlns:a16="http://schemas.microsoft.com/office/drawing/2014/main" id="{7CDF6636-2EE5-4477-B1E7-136C9B4F3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1" name="Freeform 19">
              <a:extLst>
                <a:ext uri="{FF2B5EF4-FFF2-40B4-BE49-F238E27FC236}">
                  <a16:creationId xmlns:a16="http://schemas.microsoft.com/office/drawing/2014/main" id="{6A01C238-0F7D-4DF5-A879-3290200089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2" name="Freeform 20">
              <a:extLst>
                <a:ext uri="{FF2B5EF4-FFF2-40B4-BE49-F238E27FC236}">
                  <a16:creationId xmlns:a16="http://schemas.microsoft.com/office/drawing/2014/main" id="{AA10B8D3-BE6D-40AB-BA54-12C4758E5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3" name="Freeform 21">
              <a:extLst>
                <a:ext uri="{FF2B5EF4-FFF2-40B4-BE49-F238E27FC236}">
                  <a16:creationId xmlns:a16="http://schemas.microsoft.com/office/drawing/2014/main" id="{4CD8C1DF-88C2-4F11-AA23-36D5B5BD3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4" name="Freeform 22">
              <a:extLst>
                <a:ext uri="{FF2B5EF4-FFF2-40B4-BE49-F238E27FC236}">
                  <a16:creationId xmlns:a16="http://schemas.microsoft.com/office/drawing/2014/main" id="{9AF01696-99FF-4093-938A-38D0C7223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6" name="Group 25">
            <a:extLst>
              <a:ext uri="{FF2B5EF4-FFF2-40B4-BE49-F238E27FC236}">
                <a16:creationId xmlns:a16="http://schemas.microsoft.com/office/drawing/2014/main" id="{629FAB3C-6A93-4306-8525-B9FC787B15F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7" name="Freeform 27">
              <a:extLst>
                <a:ext uri="{FF2B5EF4-FFF2-40B4-BE49-F238E27FC236}">
                  <a16:creationId xmlns:a16="http://schemas.microsoft.com/office/drawing/2014/main" id="{8838005D-B3A9-4E56-9BFB-3DD99E4B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8" name="Freeform 28">
              <a:extLst>
                <a:ext uri="{FF2B5EF4-FFF2-40B4-BE49-F238E27FC236}">
                  <a16:creationId xmlns:a16="http://schemas.microsoft.com/office/drawing/2014/main" id="{6450237E-A2DE-4BA3-AF9F-06399E5CF1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9" name="Freeform 29">
              <a:extLst>
                <a:ext uri="{FF2B5EF4-FFF2-40B4-BE49-F238E27FC236}">
                  <a16:creationId xmlns:a16="http://schemas.microsoft.com/office/drawing/2014/main" id="{A643E849-3FBA-4248-B0DF-9D6737E23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0" name="Freeform 30">
              <a:extLst>
                <a:ext uri="{FF2B5EF4-FFF2-40B4-BE49-F238E27FC236}">
                  <a16:creationId xmlns:a16="http://schemas.microsoft.com/office/drawing/2014/main" id="{231C0782-59AA-4C4F-8B86-85102F701A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1" name="Freeform 31">
              <a:extLst>
                <a:ext uri="{FF2B5EF4-FFF2-40B4-BE49-F238E27FC236}">
                  <a16:creationId xmlns:a16="http://schemas.microsoft.com/office/drawing/2014/main" id="{E19975F5-4F93-41BF-9A6D-1E6CFDFF1D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2" name="Freeform 32">
              <a:extLst>
                <a:ext uri="{FF2B5EF4-FFF2-40B4-BE49-F238E27FC236}">
                  <a16:creationId xmlns:a16="http://schemas.microsoft.com/office/drawing/2014/main" id="{AE6458FC-D3D9-469F-A8FB-0431BD156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3" name="Freeform 33">
              <a:extLst>
                <a:ext uri="{FF2B5EF4-FFF2-40B4-BE49-F238E27FC236}">
                  <a16:creationId xmlns:a16="http://schemas.microsoft.com/office/drawing/2014/main" id="{90B9693F-2248-4DB8-A528-52C13C63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4" name="Freeform 34">
              <a:extLst>
                <a:ext uri="{FF2B5EF4-FFF2-40B4-BE49-F238E27FC236}">
                  <a16:creationId xmlns:a16="http://schemas.microsoft.com/office/drawing/2014/main" id="{11CC5E15-09A8-41A0-930D-434F7D8D6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5" name="Freeform 35">
              <a:extLst>
                <a:ext uri="{FF2B5EF4-FFF2-40B4-BE49-F238E27FC236}">
                  <a16:creationId xmlns:a16="http://schemas.microsoft.com/office/drawing/2014/main" id="{B5566C56-67EC-43D7-A3D2-3CCBEDAFC6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6" name="Freeform 36">
              <a:extLst>
                <a:ext uri="{FF2B5EF4-FFF2-40B4-BE49-F238E27FC236}">
                  <a16:creationId xmlns:a16="http://schemas.microsoft.com/office/drawing/2014/main" id="{CF74AC36-5E17-4D3B-A93B-1645741EBF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7" name="Freeform 37">
              <a:extLst>
                <a:ext uri="{FF2B5EF4-FFF2-40B4-BE49-F238E27FC236}">
                  <a16:creationId xmlns:a16="http://schemas.microsoft.com/office/drawing/2014/main" id="{39818481-D2FB-4507-B11D-8C6342ACF4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8" name="Freeform 38">
              <a:extLst>
                <a:ext uri="{FF2B5EF4-FFF2-40B4-BE49-F238E27FC236}">
                  <a16:creationId xmlns:a16="http://schemas.microsoft.com/office/drawing/2014/main" id="{E996F5F0-3979-44D1-9AE3-1251DA5D2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0" name="Rectangle 39">
            <a:extLst>
              <a:ext uri="{FF2B5EF4-FFF2-40B4-BE49-F238E27FC236}">
                <a16:creationId xmlns:a16="http://schemas.microsoft.com/office/drawing/2014/main" id="{05C469C2-FE8F-491E-9139-7E7F8BB38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Freeform 6">
            <a:extLst>
              <a:ext uri="{FF2B5EF4-FFF2-40B4-BE49-F238E27FC236}">
                <a16:creationId xmlns:a16="http://schemas.microsoft.com/office/drawing/2014/main" id="{6538C979-F14E-4C6B-BE04-38CC5D7C13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4" name="Rectangle 43">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descr="A picture containing nature&#10;&#10;Description automatically generated">
            <a:extLst>
              <a:ext uri="{FF2B5EF4-FFF2-40B4-BE49-F238E27FC236}">
                <a16:creationId xmlns:a16="http://schemas.microsoft.com/office/drawing/2014/main" id="{3B773620-C2CF-4E27-A532-20A5DB5E9B69}"/>
              </a:ext>
            </a:extLst>
          </p:cNvPr>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a:stretch/>
        </p:blipFill>
        <p:spPr>
          <a:xfrm>
            <a:off x="20" y="10"/>
            <a:ext cx="6065500" cy="6857990"/>
          </a:xfrm>
          <a:prstGeom prst="rect">
            <a:avLst/>
          </a:prstGeom>
        </p:spPr>
      </p:pic>
      <p:sp>
        <p:nvSpPr>
          <p:cNvPr id="46" name="Rectangle 45">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7" name="Picture 6" descr="A picture containing background pattern&#10;&#10;Description automatically generated">
            <a:extLst>
              <a:ext uri="{FF2B5EF4-FFF2-40B4-BE49-F238E27FC236}">
                <a16:creationId xmlns:a16="http://schemas.microsoft.com/office/drawing/2014/main" id="{846D4137-6AA6-44A2-AF3E-1F97F35CC6CB}"/>
              </a:ext>
            </a:extLst>
          </p:cNvPr>
          <p:cNvPicPr>
            <a:picLocks noChangeAspect="1"/>
          </p:cNvPicPr>
          <p:nvPr/>
        </p:nvPicPr>
        <p:blipFill rotWithShape="1">
          <a:blip r:embed="rId4" cstate="screen">
            <a:alphaModFix amt="40000"/>
            <a:extLst>
              <a:ext uri="{28A0092B-C50C-407E-A947-70E740481C1C}">
                <a14:useLocalDpi xmlns:a14="http://schemas.microsoft.com/office/drawing/2010/main"/>
              </a:ext>
            </a:extLst>
          </a:blip>
          <a:srcRect/>
          <a:stretch/>
        </p:blipFill>
        <p:spPr>
          <a:xfrm>
            <a:off x="6065520" y="4748"/>
            <a:ext cx="6111240" cy="6858000"/>
          </a:xfrm>
          <a:prstGeom prst="rect">
            <a:avLst/>
          </a:prstGeom>
        </p:spPr>
      </p:pic>
      <p:sp>
        <p:nvSpPr>
          <p:cNvPr id="2" name="Title 1">
            <a:extLst>
              <a:ext uri="{FF2B5EF4-FFF2-40B4-BE49-F238E27FC236}">
                <a16:creationId xmlns:a16="http://schemas.microsoft.com/office/drawing/2014/main" id="{84D3295E-A8F9-4190-9903-73866EDEC74A}"/>
              </a:ext>
            </a:extLst>
          </p:cNvPr>
          <p:cNvSpPr>
            <a:spLocks noGrp="1"/>
          </p:cNvSpPr>
          <p:nvPr>
            <p:ph type="title"/>
          </p:nvPr>
        </p:nvSpPr>
        <p:spPr>
          <a:xfrm>
            <a:off x="2589213" y="2514600"/>
            <a:ext cx="8915399" cy="2262781"/>
          </a:xfrm>
        </p:spPr>
        <p:txBody>
          <a:bodyPr vert="horz" lIns="91440" tIns="45720" rIns="91440" bIns="45720" rtlCol="0" anchor="b">
            <a:normAutofit/>
          </a:bodyPr>
          <a:lstStyle/>
          <a:p>
            <a:r>
              <a:rPr lang="en-US" sz="5400">
                <a:solidFill>
                  <a:schemeClr val="tx1"/>
                </a:solidFill>
              </a:rPr>
              <a:t>Spirit </a:t>
            </a:r>
          </a:p>
        </p:txBody>
      </p:sp>
      <p:sp>
        <p:nvSpPr>
          <p:cNvPr id="3" name="Text Placeholder 2">
            <a:extLst>
              <a:ext uri="{FF2B5EF4-FFF2-40B4-BE49-F238E27FC236}">
                <a16:creationId xmlns:a16="http://schemas.microsoft.com/office/drawing/2014/main" id="{D8FAF05E-BDEE-478C-B32E-F3C5D940B8B0}"/>
              </a:ext>
            </a:extLst>
          </p:cNvPr>
          <p:cNvSpPr>
            <a:spLocks noGrp="1"/>
          </p:cNvSpPr>
          <p:nvPr>
            <p:ph type="body" idx="1"/>
          </p:nvPr>
        </p:nvSpPr>
        <p:spPr>
          <a:xfrm>
            <a:off x="2589213" y="4777379"/>
            <a:ext cx="8915399" cy="1126283"/>
          </a:xfrm>
        </p:spPr>
        <p:txBody>
          <a:bodyPr vert="horz" lIns="91440" tIns="45720" rIns="91440" bIns="45720" rtlCol="0" anchor="t">
            <a:normAutofit/>
          </a:bodyPr>
          <a:lstStyle/>
          <a:p>
            <a:endParaRPr lang="en-US" sz="1800"/>
          </a:p>
        </p:txBody>
      </p:sp>
    </p:spTree>
    <p:extLst>
      <p:ext uri="{BB962C8B-B14F-4D97-AF65-F5344CB8AC3E}">
        <p14:creationId xmlns:p14="http://schemas.microsoft.com/office/powerpoint/2010/main" val="2330222557"/>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A portrait of a person&#10;&#10;Description automatically generated with medium confidence">
            <a:extLst>
              <a:ext uri="{FF2B5EF4-FFF2-40B4-BE49-F238E27FC236}">
                <a16:creationId xmlns:a16="http://schemas.microsoft.com/office/drawing/2014/main" id="{B2C1B2A8-CDFE-4590-B783-699CE82ACE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4485557" y="10"/>
            <a:ext cx="7706443" cy="6857990"/>
          </a:xfrm>
          <a:prstGeom prst="rect">
            <a:avLst/>
          </a:prstGeom>
        </p:spPr>
      </p:pic>
      <p:sp useBgFill="1">
        <p:nvSpPr>
          <p:cNvPr id="17" name="Freeform: Shape 16">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35C88143-704E-42C0-A030-BE34582FC287}"/>
              </a:ext>
            </a:extLst>
          </p:cNvPr>
          <p:cNvSpPr>
            <a:spLocks noGrp="1"/>
          </p:cNvSpPr>
          <p:nvPr>
            <p:ph type="title"/>
          </p:nvPr>
        </p:nvSpPr>
        <p:spPr>
          <a:xfrm>
            <a:off x="535525" y="624110"/>
            <a:ext cx="4623955" cy="1280890"/>
          </a:xfrm>
        </p:spPr>
        <p:txBody>
          <a:bodyPr>
            <a:normAutofit fontScale="90000"/>
          </a:bodyPr>
          <a:lstStyle/>
          <a:p>
            <a:r>
              <a:rPr lang="en-US" dirty="0"/>
              <a:t>Cardinal Newman</a:t>
            </a:r>
            <a:br>
              <a:rPr lang="en-US" dirty="0"/>
            </a:br>
            <a:br>
              <a:rPr lang="en-US" dirty="0"/>
            </a:br>
            <a:r>
              <a:rPr lang="en-US" dirty="0"/>
              <a:t> </a:t>
            </a:r>
            <a:endParaRPr lang="en-AU" i="1" dirty="0"/>
          </a:p>
        </p:txBody>
      </p:sp>
      <p:sp>
        <p:nvSpPr>
          <p:cNvPr id="19" name="Rectangle 18">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9ED04445-C59D-4C8E-B6B6-8D3537FE519D}"/>
              </a:ext>
            </a:extLst>
          </p:cNvPr>
          <p:cNvSpPr>
            <a:spLocks noGrp="1"/>
          </p:cNvSpPr>
          <p:nvPr>
            <p:ph idx="1"/>
          </p:nvPr>
        </p:nvSpPr>
        <p:spPr>
          <a:xfrm>
            <a:off x="531812" y="2133600"/>
            <a:ext cx="5806358" cy="3777622"/>
          </a:xfrm>
        </p:spPr>
        <p:txBody>
          <a:bodyPr>
            <a:normAutofit/>
          </a:bodyPr>
          <a:lstStyle/>
          <a:p>
            <a:pPr marL="0" indent="0">
              <a:buNone/>
            </a:pPr>
            <a:endParaRPr lang="en-US" sz="3600" dirty="0"/>
          </a:p>
          <a:p>
            <a:pPr marL="0" indent="0">
              <a:buNone/>
            </a:pPr>
            <a:r>
              <a:rPr lang="en-US" sz="3600" i="1" dirty="0" err="1"/>
              <a:t>conspiratio</a:t>
            </a:r>
            <a:endParaRPr lang="en-US" sz="3600" i="1" dirty="0"/>
          </a:p>
          <a:p>
            <a:pPr marL="0" indent="0">
              <a:buNone/>
            </a:pPr>
            <a:endParaRPr lang="en-US" sz="3600" dirty="0"/>
          </a:p>
          <a:p>
            <a:pPr marL="0" indent="0">
              <a:buNone/>
            </a:pPr>
            <a:r>
              <a:rPr lang="en-US" sz="3600" dirty="0"/>
              <a:t>‘breathing together’</a:t>
            </a:r>
          </a:p>
          <a:p>
            <a:endParaRPr lang="en-US" sz="3600" dirty="0"/>
          </a:p>
          <a:p>
            <a:pPr marL="0" indent="0">
              <a:buNone/>
            </a:pPr>
            <a:endParaRPr lang="en-US" dirty="0"/>
          </a:p>
        </p:txBody>
      </p:sp>
    </p:spTree>
    <p:extLst>
      <p:ext uri="{BB962C8B-B14F-4D97-AF65-F5344CB8AC3E}">
        <p14:creationId xmlns:p14="http://schemas.microsoft.com/office/powerpoint/2010/main" val="3549221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E720A4-9152-F040-760E-DF630B0C0FD0}"/>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We are all called to by holy by:</a:t>
            </a:r>
            <a:endParaRPr lang="en-AU" sz="3200">
              <a:solidFill>
                <a:schemeClr val="bg1"/>
              </a:solidFill>
            </a:endParaRPr>
          </a:p>
        </p:txBody>
      </p:sp>
      <p:sp>
        <p:nvSpPr>
          <p:cNvPr id="20"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22" name="Rectangle 21">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5E03D49-F48F-F2C2-732A-F6B326EE39F9}"/>
              </a:ext>
            </a:extLst>
          </p:cNvPr>
          <p:cNvGraphicFramePr>
            <a:graphicFrameLocks noGrp="1"/>
          </p:cNvGraphicFramePr>
          <p:nvPr>
            <p:ph idx="1"/>
            <p:extLst>
              <p:ext uri="{D42A27DB-BD31-4B8C-83A1-F6EECF244321}">
                <p14:modId xmlns:p14="http://schemas.microsoft.com/office/powerpoint/2010/main" val="4068415564"/>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7658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242B8D1-8E50-701E-B57E-873B4A6EBDA8}"/>
              </a:ext>
            </a:extLst>
          </p:cNvPr>
          <p:cNvSpPr>
            <a:spLocks noGrp="1"/>
          </p:cNvSpPr>
          <p:nvPr>
            <p:ph type="title"/>
          </p:nvPr>
        </p:nvSpPr>
        <p:spPr>
          <a:xfrm>
            <a:off x="1843391" y="624110"/>
            <a:ext cx="9383408" cy="1280890"/>
          </a:xfrm>
        </p:spPr>
        <p:txBody>
          <a:bodyPr>
            <a:normAutofit/>
          </a:bodyPr>
          <a:lstStyle/>
          <a:p>
            <a:r>
              <a:rPr lang="en-US">
                <a:solidFill>
                  <a:schemeClr val="bg1"/>
                </a:solidFill>
              </a:rPr>
              <a:t>Holiness is not…</a:t>
            </a:r>
            <a:endParaRPr lang="en-AU">
              <a:solidFill>
                <a:schemeClr val="bg1"/>
              </a:solidFill>
            </a:endParaRPr>
          </a:p>
        </p:txBody>
      </p:sp>
      <p:sp>
        <p:nvSpPr>
          <p:cNvPr id="13"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CA71714C-FE4B-9FDB-17D2-512889A4171D}"/>
              </a:ext>
            </a:extLst>
          </p:cNvPr>
          <p:cNvGraphicFramePr>
            <a:graphicFrameLocks noGrp="1"/>
          </p:cNvGraphicFramePr>
          <p:nvPr>
            <p:ph idx="1"/>
            <p:extLst>
              <p:ext uri="{D42A27DB-BD31-4B8C-83A1-F6EECF244321}">
                <p14:modId xmlns:p14="http://schemas.microsoft.com/office/powerpoint/2010/main" val="1593386422"/>
              </p:ext>
            </p:extLst>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96457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B0DF7E-7939-6FA6-CFFC-D8E28A62762C}"/>
              </a:ext>
            </a:extLst>
          </p:cNvPr>
          <p:cNvSpPr>
            <a:spLocks noGrp="1"/>
          </p:cNvSpPr>
          <p:nvPr>
            <p:ph type="title"/>
          </p:nvPr>
        </p:nvSpPr>
        <p:spPr>
          <a:xfrm>
            <a:off x="1259892" y="3101093"/>
            <a:ext cx="2881779" cy="3029344"/>
          </a:xfrm>
        </p:spPr>
        <p:txBody>
          <a:bodyPr>
            <a:normAutofit/>
          </a:bodyPr>
          <a:lstStyle/>
          <a:p>
            <a:r>
              <a:rPr lang="en-US" sz="3200" dirty="0">
                <a:solidFill>
                  <a:schemeClr val="bg1"/>
                </a:solidFill>
              </a:rPr>
              <a:t>Holiness is…</a:t>
            </a:r>
            <a:endParaRPr lang="en-AU" sz="3200" dirty="0">
              <a:solidFill>
                <a:schemeClr val="bg1"/>
              </a:solidFill>
            </a:endParaRPr>
          </a:p>
        </p:txBody>
      </p:sp>
      <p:sp>
        <p:nvSpPr>
          <p:cNvPr id="11"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3" name="Rectangle 1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E1036C4-016E-8816-42CF-19E11687B0A4}"/>
              </a:ext>
            </a:extLst>
          </p:cNvPr>
          <p:cNvGraphicFramePr>
            <a:graphicFrameLocks noGrp="1"/>
          </p:cNvGraphicFramePr>
          <p:nvPr>
            <p:ph idx="1"/>
            <p:extLst>
              <p:ext uri="{D42A27DB-BD31-4B8C-83A1-F6EECF244321}">
                <p14:modId xmlns:p14="http://schemas.microsoft.com/office/powerpoint/2010/main" val="118573120"/>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341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ACAFC8-783C-506A-FE82-0BC5FF888A8A}"/>
              </a:ext>
            </a:extLst>
          </p:cNvPr>
          <p:cNvSpPr>
            <a:spLocks noGrp="1"/>
          </p:cNvSpPr>
          <p:nvPr>
            <p:ph type="title"/>
          </p:nvPr>
        </p:nvSpPr>
        <p:spPr>
          <a:xfrm>
            <a:off x="649224" y="645106"/>
            <a:ext cx="3650279" cy="1259894"/>
          </a:xfrm>
        </p:spPr>
        <p:txBody>
          <a:bodyPr>
            <a:normAutofit/>
          </a:bodyPr>
          <a:lstStyle/>
          <a:p>
            <a:pPr>
              <a:lnSpc>
                <a:spcPct val="90000"/>
              </a:lnSpc>
            </a:pPr>
            <a:r>
              <a:rPr lang="en-US" sz="2800">
                <a:solidFill>
                  <a:srgbClr val="706045"/>
                </a:solidFill>
              </a:rPr>
              <a:t>Cardinal Bernardin   - Chicago</a:t>
            </a:r>
            <a:br>
              <a:rPr lang="en-US" sz="2800">
                <a:solidFill>
                  <a:srgbClr val="706045"/>
                </a:solidFill>
              </a:rPr>
            </a:br>
            <a:endParaRPr lang="en-AU" sz="2800">
              <a:solidFill>
                <a:srgbClr val="706045"/>
              </a:solidFill>
            </a:endParaRPr>
          </a:p>
        </p:txBody>
      </p:sp>
      <p:sp>
        <p:nvSpPr>
          <p:cNvPr id="14" name="Rectangle 13">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706045"/>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0EBCACD-B1EA-3EED-F2EF-5D0F8FB1DF5B}"/>
              </a:ext>
            </a:extLst>
          </p:cNvPr>
          <p:cNvSpPr>
            <a:spLocks noGrp="1"/>
          </p:cNvSpPr>
          <p:nvPr>
            <p:ph idx="1"/>
          </p:nvPr>
        </p:nvSpPr>
        <p:spPr>
          <a:xfrm>
            <a:off x="182880" y="2133600"/>
            <a:ext cx="4436663" cy="3759253"/>
          </a:xfrm>
        </p:spPr>
        <p:txBody>
          <a:bodyPr>
            <a:normAutofit/>
          </a:bodyPr>
          <a:lstStyle/>
          <a:p>
            <a:pPr>
              <a:buClr>
                <a:srgbClr val="BF9E69"/>
              </a:buClr>
            </a:pPr>
            <a:r>
              <a:rPr lang="en-US" sz="2800" dirty="0"/>
              <a:t>“consistent ethic of life”</a:t>
            </a:r>
          </a:p>
          <a:p>
            <a:pPr>
              <a:buClr>
                <a:srgbClr val="BF9E69"/>
              </a:buClr>
            </a:pPr>
            <a:endParaRPr lang="en-US" sz="2800" dirty="0"/>
          </a:p>
          <a:p>
            <a:pPr>
              <a:buClr>
                <a:srgbClr val="BF9E69"/>
              </a:buClr>
            </a:pPr>
            <a:r>
              <a:rPr lang="en-US" sz="2800" dirty="0"/>
              <a:t>“seamless garment” </a:t>
            </a:r>
            <a:endParaRPr lang="en-AU" sz="2800" dirty="0"/>
          </a:p>
        </p:txBody>
      </p:sp>
      <p:sp>
        <p:nvSpPr>
          <p:cNvPr id="16"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person, music&#10;&#10;Description automatically generated">
            <a:extLst>
              <a:ext uri="{FF2B5EF4-FFF2-40B4-BE49-F238E27FC236}">
                <a16:creationId xmlns:a16="http://schemas.microsoft.com/office/drawing/2014/main" id="{D59873EB-D293-0122-CD3D-33783AE0384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9543" y="10"/>
            <a:ext cx="7572457" cy="6853242"/>
          </a:xfrm>
          <a:prstGeom prst="rect">
            <a:avLst/>
          </a:prstGeom>
        </p:spPr>
      </p:pic>
    </p:spTree>
    <p:extLst>
      <p:ext uri="{BB962C8B-B14F-4D97-AF65-F5344CB8AC3E}">
        <p14:creationId xmlns:p14="http://schemas.microsoft.com/office/powerpoint/2010/main" val="701870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E81492-DC26-21E8-DE0F-7660BE0FC916}"/>
              </a:ext>
            </a:extLst>
          </p:cNvPr>
          <p:cNvSpPr>
            <a:spLocks noGrp="1"/>
          </p:cNvSpPr>
          <p:nvPr>
            <p:ph type="title"/>
          </p:nvPr>
        </p:nvSpPr>
        <p:spPr>
          <a:xfrm>
            <a:off x="250615" y="640080"/>
            <a:ext cx="11511325" cy="1259894"/>
          </a:xfrm>
        </p:spPr>
        <p:txBody>
          <a:bodyPr>
            <a:noAutofit/>
          </a:bodyPr>
          <a:lstStyle/>
          <a:p>
            <a:pPr>
              <a:lnSpc>
                <a:spcPct val="90000"/>
              </a:lnSpc>
            </a:pPr>
            <a:r>
              <a:rPr lang="en-US" b="1" dirty="0"/>
              <a:t>Holiness does not look the same for everyone </a:t>
            </a:r>
            <a:endParaRPr lang="en-AU" b="1" dirty="0"/>
          </a:p>
        </p:txBody>
      </p:sp>
      <p:sp>
        <p:nvSpPr>
          <p:cNvPr id="23" name="Rectangle 22">
            <a:extLst>
              <a:ext uri="{FF2B5EF4-FFF2-40B4-BE49-F238E27FC236}">
                <a16:creationId xmlns:a16="http://schemas.microsoft.com/office/drawing/2014/main" id="{94543A62-A2AB-454A-878E-D3D9190D5F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AA3C1618-1918-E5AF-006E-257C407C3219}"/>
              </a:ext>
            </a:extLst>
          </p:cNvPr>
          <p:cNvSpPr>
            <a:spLocks noGrp="1"/>
          </p:cNvSpPr>
          <p:nvPr>
            <p:ph idx="1"/>
          </p:nvPr>
        </p:nvSpPr>
        <p:spPr>
          <a:xfrm>
            <a:off x="182880" y="2133600"/>
            <a:ext cx="5055543" cy="3759253"/>
          </a:xfrm>
        </p:spPr>
        <p:txBody>
          <a:bodyPr>
            <a:normAutofit/>
          </a:bodyPr>
          <a:lstStyle/>
          <a:p>
            <a:pPr marL="0" indent="0">
              <a:buNone/>
            </a:pPr>
            <a:endParaRPr lang="en-US" dirty="0"/>
          </a:p>
          <a:p>
            <a:r>
              <a:rPr lang="en-US" sz="3200" dirty="0"/>
              <a:t>We need to discern our own path</a:t>
            </a:r>
          </a:p>
          <a:p>
            <a:endParaRPr lang="en-US" sz="3200" dirty="0"/>
          </a:p>
          <a:p>
            <a:r>
              <a:rPr lang="en-US" sz="3200" dirty="0"/>
              <a:t>Bring out the best in ourselves</a:t>
            </a:r>
          </a:p>
        </p:txBody>
      </p:sp>
      <p:pic>
        <p:nvPicPr>
          <p:cNvPr id="5" name="Content Placeholder 4" descr="A row of white houses&#10;&#10;Description automatically generated with low confidence">
            <a:extLst>
              <a:ext uri="{FF2B5EF4-FFF2-40B4-BE49-F238E27FC236}">
                <a16:creationId xmlns:a16="http://schemas.microsoft.com/office/drawing/2014/main" id="{D417F71E-3ED0-FC0A-1A89-856C2BD7BA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38423" y="1599906"/>
            <a:ext cx="6953577" cy="5252773"/>
          </a:xfrm>
          <a:prstGeom prst="rect">
            <a:avLst/>
          </a:prstGeom>
        </p:spPr>
      </p:pic>
      <p:sp>
        <p:nvSpPr>
          <p:cNvPr id="25" name="Freeform 11">
            <a:extLst>
              <a:ext uri="{FF2B5EF4-FFF2-40B4-BE49-F238E27FC236}">
                <a16:creationId xmlns:a16="http://schemas.microsoft.com/office/drawing/2014/main" id="{50553464-41F1-4160-9D02-7C5EC7013B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364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0" name="Rectangle 52">
            <a:extLst>
              <a:ext uri="{FF2B5EF4-FFF2-40B4-BE49-F238E27FC236}">
                <a16:creationId xmlns:a16="http://schemas.microsoft.com/office/drawing/2014/main" id="{B2EC7880-C5D9-40A8-A6B0-3198AD07A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A9EDB4-E544-93BB-1E2E-A77830C6B244}"/>
              </a:ext>
            </a:extLst>
          </p:cNvPr>
          <p:cNvSpPr>
            <a:spLocks noGrp="1"/>
          </p:cNvSpPr>
          <p:nvPr>
            <p:ph type="title"/>
          </p:nvPr>
        </p:nvSpPr>
        <p:spPr>
          <a:xfrm>
            <a:off x="649224" y="645106"/>
            <a:ext cx="3650279" cy="1259894"/>
          </a:xfrm>
        </p:spPr>
        <p:txBody>
          <a:bodyPr>
            <a:normAutofit/>
          </a:bodyPr>
          <a:lstStyle/>
          <a:p>
            <a:r>
              <a:rPr lang="en-US" dirty="0"/>
              <a:t>Path to holiness</a:t>
            </a:r>
            <a:endParaRPr lang="en-AU" dirty="0"/>
          </a:p>
        </p:txBody>
      </p:sp>
      <p:sp>
        <p:nvSpPr>
          <p:cNvPr id="3" name="Content Placeholder 2">
            <a:extLst>
              <a:ext uri="{FF2B5EF4-FFF2-40B4-BE49-F238E27FC236}">
                <a16:creationId xmlns:a16="http://schemas.microsoft.com/office/drawing/2014/main" id="{50E19DE7-3D08-FFF0-6858-90AD858ECB7F}"/>
              </a:ext>
            </a:extLst>
          </p:cNvPr>
          <p:cNvSpPr>
            <a:spLocks noGrp="1"/>
          </p:cNvSpPr>
          <p:nvPr>
            <p:ph idx="1"/>
          </p:nvPr>
        </p:nvSpPr>
        <p:spPr>
          <a:xfrm>
            <a:off x="0" y="2133600"/>
            <a:ext cx="4759890" cy="4719652"/>
          </a:xfrm>
        </p:spPr>
        <p:txBody>
          <a:bodyPr>
            <a:noAutofit/>
          </a:bodyPr>
          <a:lstStyle/>
          <a:p>
            <a:r>
              <a:rPr lang="en-US" sz="2800" dirty="0"/>
              <a:t>Never independent or an individual process</a:t>
            </a:r>
          </a:p>
          <a:p>
            <a:endParaRPr lang="en-US" sz="2800" dirty="0"/>
          </a:p>
          <a:p>
            <a:r>
              <a:rPr lang="en-US" sz="2800" dirty="0"/>
              <a:t>Enter into a community</a:t>
            </a:r>
          </a:p>
          <a:p>
            <a:endParaRPr lang="en-US" sz="2800" dirty="0"/>
          </a:p>
          <a:p>
            <a:r>
              <a:rPr lang="en-US" sz="2800" dirty="0"/>
              <a:t>Live our call to holiness with each other </a:t>
            </a:r>
          </a:p>
          <a:p>
            <a:endParaRPr lang="en-US" sz="2800" dirty="0"/>
          </a:p>
          <a:p>
            <a:r>
              <a:rPr lang="en-US" sz="2800" dirty="0"/>
              <a:t>‘Ubuntu’</a:t>
            </a:r>
            <a:endParaRPr lang="en-AU" sz="2800" dirty="0"/>
          </a:p>
        </p:txBody>
      </p:sp>
      <p:pic>
        <p:nvPicPr>
          <p:cNvPr id="48" name="Picture 4" descr="Hands holding each other's wrists and interlinked to form a circle">
            <a:extLst>
              <a:ext uri="{FF2B5EF4-FFF2-40B4-BE49-F238E27FC236}">
                <a16:creationId xmlns:a16="http://schemas.microsoft.com/office/drawing/2014/main" id="{2DCB6D06-A3BD-E4DD-C8F1-60834E99C5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619543" y="10"/>
            <a:ext cx="7572457" cy="6857990"/>
          </a:xfrm>
          <a:prstGeom prst="rect">
            <a:avLst/>
          </a:prstGeom>
        </p:spPr>
      </p:pic>
    </p:spTree>
    <p:extLst>
      <p:ext uri="{BB962C8B-B14F-4D97-AF65-F5344CB8AC3E}">
        <p14:creationId xmlns:p14="http://schemas.microsoft.com/office/powerpoint/2010/main" val="17902996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94682-DC9C-44BD-9B19-F847F6656EE7}"/>
              </a:ext>
            </a:extLst>
          </p:cNvPr>
          <p:cNvSpPr>
            <a:spLocks noGrp="1"/>
          </p:cNvSpPr>
          <p:nvPr>
            <p:ph type="title"/>
          </p:nvPr>
        </p:nvSpPr>
        <p:spPr>
          <a:xfrm>
            <a:off x="1794897" y="624110"/>
            <a:ext cx="9712998" cy="1280890"/>
          </a:xfrm>
        </p:spPr>
        <p:txBody>
          <a:bodyPr>
            <a:normAutofit/>
          </a:bodyPr>
          <a:lstStyle/>
          <a:p>
            <a:endParaRPr lang="en-AU"/>
          </a:p>
        </p:txBody>
      </p:sp>
      <p:graphicFrame>
        <p:nvGraphicFramePr>
          <p:cNvPr id="5" name="Content Placeholder 2">
            <a:extLst>
              <a:ext uri="{FF2B5EF4-FFF2-40B4-BE49-F238E27FC236}">
                <a16:creationId xmlns:a16="http://schemas.microsoft.com/office/drawing/2014/main" id="{3762CE66-6BC3-48AF-A5D5-79CD770DFB22}"/>
              </a:ext>
            </a:extLst>
          </p:cNvPr>
          <p:cNvGraphicFramePr>
            <a:graphicFrameLocks noGrp="1"/>
          </p:cNvGraphicFramePr>
          <p:nvPr>
            <p:ph idx="1"/>
            <p:extLst>
              <p:ext uri="{D42A27DB-BD31-4B8C-83A1-F6EECF244321}">
                <p14:modId xmlns:p14="http://schemas.microsoft.com/office/powerpoint/2010/main" val="3686043543"/>
              </p:ext>
            </p:extLst>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8474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Close up image of hands applauding">
            <a:extLst>
              <a:ext uri="{FF2B5EF4-FFF2-40B4-BE49-F238E27FC236}">
                <a16:creationId xmlns:a16="http://schemas.microsoft.com/office/drawing/2014/main" id="{602614D5-290B-FE52-5EBC-0617D6C01E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485557" y="10"/>
            <a:ext cx="7706443" cy="6857990"/>
          </a:xfrm>
          <a:prstGeom prst="rect">
            <a:avLst/>
          </a:prstGeom>
        </p:spPr>
      </p:pic>
      <p:sp useBgFill="1">
        <p:nvSpPr>
          <p:cNvPr id="9" name="Freeform: Shape 8">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EBB42DF1-F081-2F1D-5AE8-39588506C03F}"/>
              </a:ext>
            </a:extLst>
          </p:cNvPr>
          <p:cNvSpPr>
            <a:spLocks noGrp="1"/>
          </p:cNvSpPr>
          <p:nvPr>
            <p:ph type="title"/>
          </p:nvPr>
        </p:nvSpPr>
        <p:spPr>
          <a:xfrm>
            <a:off x="535525" y="624110"/>
            <a:ext cx="4623955" cy="1280890"/>
          </a:xfrm>
        </p:spPr>
        <p:txBody>
          <a:bodyPr>
            <a:normAutofit/>
          </a:bodyPr>
          <a:lstStyle/>
          <a:p>
            <a:r>
              <a:rPr lang="en-US" dirty="0"/>
              <a:t>Holiness and Community </a:t>
            </a:r>
            <a:endParaRPr lang="en-AU" dirty="0"/>
          </a:p>
        </p:txBody>
      </p:sp>
      <p:sp>
        <p:nvSpPr>
          <p:cNvPr id="11" name="Rectangle 10">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F2E51A8D-40EF-42A7-FD6D-6BF7C40967BE}"/>
              </a:ext>
            </a:extLst>
          </p:cNvPr>
          <p:cNvSpPr>
            <a:spLocks noGrp="1"/>
          </p:cNvSpPr>
          <p:nvPr>
            <p:ph idx="1"/>
          </p:nvPr>
        </p:nvSpPr>
        <p:spPr>
          <a:xfrm>
            <a:off x="531812" y="2133600"/>
            <a:ext cx="6019300" cy="3777622"/>
          </a:xfrm>
        </p:spPr>
        <p:txBody>
          <a:bodyPr>
            <a:normAutofit/>
          </a:bodyPr>
          <a:lstStyle/>
          <a:p>
            <a:r>
              <a:rPr lang="en-US" sz="2400" dirty="0"/>
              <a:t>Call to holiness is lived out in </a:t>
            </a:r>
          </a:p>
          <a:p>
            <a:r>
              <a:rPr lang="en-US" sz="2400" dirty="0"/>
              <a:t>Relationship</a:t>
            </a:r>
          </a:p>
          <a:p>
            <a:r>
              <a:rPr lang="en-US" sz="2400" dirty="0"/>
              <a:t>Community </a:t>
            </a:r>
          </a:p>
          <a:p>
            <a:r>
              <a:rPr lang="en-US" sz="2400" dirty="0"/>
              <a:t>Dialogue</a:t>
            </a:r>
          </a:p>
          <a:p>
            <a:endParaRPr lang="en-US" sz="2400" dirty="0"/>
          </a:p>
          <a:p>
            <a:r>
              <a:rPr lang="en-US" sz="2400" dirty="0"/>
              <a:t> How do we respond to the call to holiness as a community?</a:t>
            </a:r>
          </a:p>
          <a:p>
            <a:endParaRPr lang="en-AU" dirty="0"/>
          </a:p>
        </p:txBody>
      </p:sp>
    </p:spTree>
    <p:extLst>
      <p:ext uri="{BB962C8B-B14F-4D97-AF65-F5344CB8AC3E}">
        <p14:creationId xmlns:p14="http://schemas.microsoft.com/office/powerpoint/2010/main" val="1547402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F21E579-4785-4A4E-8D09-42E5246D8E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13849E-F4E3-9D5B-957F-0D3C9EF7BBB7}"/>
              </a:ext>
            </a:extLst>
          </p:cNvPr>
          <p:cNvSpPr>
            <a:spLocks noGrp="1"/>
          </p:cNvSpPr>
          <p:nvPr>
            <p:ph type="title"/>
          </p:nvPr>
        </p:nvSpPr>
        <p:spPr>
          <a:xfrm>
            <a:off x="649224" y="645106"/>
            <a:ext cx="5122652" cy="1259894"/>
          </a:xfrm>
        </p:spPr>
        <p:txBody>
          <a:bodyPr>
            <a:normAutofit/>
          </a:bodyPr>
          <a:lstStyle/>
          <a:p>
            <a:r>
              <a:rPr lang="en-US"/>
              <a:t>How do I reflect God in the World?</a:t>
            </a:r>
            <a:endParaRPr lang="en-AU"/>
          </a:p>
        </p:txBody>
      </p:sp>
      <p:sp>
        <p:nvSpPr>
          <p:cNvPr id="30" name="Rectangle 29">
            <a:extLst>
              <a:ext uri="{FF2B5EF4-FFF2-40B4-BE49-F238E27FC236}">
                <a16:creationId xmlns:a16="http://schemas.microsoft.com/office/drawing/2014/main" id="{3BE96D34-9D7C-4984-961D-7165FA216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53EFF6C-CF97-963A-7987-4BC84ED001B8}"/>
              </a:ext>
            </a:extLst>
          </p:cNvPr>
          <p:cNvSpPr>
            <a:spLocks noGrp="1"/>
          </p:cNvSpPr>
          <p:nvPr>
            <p:ph idx="1"/>
          </p:nvPr>
        </p:nvSpPr>
        <p:spPr>
          <a:xfrm>
            <a:off x="649225" y="2133600"/>
            <a:ext cx="5122652" cy="4433900"/>
          </a:xfrm>
        </p:spPr>
        <p:txBody>
          <a:bodyPr>
            <a:normAutofit/>
          </a:bodyPr>
          <a:lstStyle/>
          <a:p>
            <a:r>
              <a:rPr lang="en-US" dirty="0"/>
              <a:t>Genesis 1: “…people made in image and likeness of God”</a:t>
            </a:r>
          </a:p>
          <a:p>
            <a:endParaRPr lang="en-US" dirty="0"/>
          </a:p>
          <a:p>
            <a:r>
              <a:rPr lang="en-US" dirty="0"/>
              <a:t>I am a reflection of God in the world</a:t>
            </a:r>
          </a:p>
          <a:p>
            <a:endParaRPr lang="en-US" dirty="0"/>
          </a:p>
          <a:p>
            <a:r>
              <a:rPr lang="en-US" dirty="0"/>
              <a:t>How do I make a difference?</a:t>
            </a:r>
          </a:p>
          <a:p>
            <a:endParaRPr lang="en-AU" dirty="0"/>
          </a:p>
          <a:p>
            <a:endParaRPr lang="en-AU" dirty="0"/>
          </a:p>
        </p:txBody>
      </p:sp>
      <p:pic>
        <p:nvPicPr>
          <p:cNvPr id="7" name="Picture 6" descr="A picture containing indoor&#10;&#10;Description automatically generated">
            <a:extLst>
              <a:ext uri="{FF2B5EF4-FFF2-40B4-BE49-F238E27FC236}">
                <a16:creationId xmlns:a16="http://schemas.microsoft.com/office/drawing/2014/main" id="{C0F4BE88-32D5-E216-3FAB-BF9B8AD322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6740373" y="744947"/>
            <a:ext cx="5451627" cy="5247747"/>
          </a:xfrm>
          <a:prstGeom prst="rect">
            <a:avLst/>
          </a:prstGeom>
        </p:spPr>
      </p:pic>
      <p:sp>
        <p:nvSpPr>
          <p:cNvPr id="32" name="Freeform 12">
            <a:extLst>
              <a:ext uri="{FF2B5EF4-FFF2-40B4-BE49-F238E27FC236}">
                <a16:creationId xmlns:a16="http://schemas.microsoft.com/office/drawing/2014/main" id="{C8DE1BEC-DAE3-43F4-8D9F-384C3D694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632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EBB724F1-DC90-45FC-9E90-E1A33393D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8628DE88-9989-4D6E-84A4-51A8EBD456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rgbClr val="5A6846"/>
          </a:solidFill>
          <a:ln>
            <a:noFill/>
          </a:ln>
          <a:effectLst/>
        </p:spPr>
        <p:style>
          <a:lnRef idx="1">
            <a:schemeClr val="accent1"/>
          </a:lnRef>
          <a:fillRef idx="3">
            <a:schemeClr val="accent1"/>
          </a:fillRef>
          <a:effectRef idx="2">
            <a:schemeClr val="accent1"/>
          </a:effectRef>
          <a:fontRef idx="minor">
            <a:schemeClr val="lt1"/>
          </a:fontRef>
        </p:style>
      </p:sp>
      <p:pic>
        <p:nvPicPr>
          <p:cNvPr id="3" name="Picture 2" descr="Icon&#10;&#10;Description automatically generated">
            <a:extLst>
              <a:ext uri="{FF2B5EF4-FFF2-40B4-BE49-F238E27FC236}">
                <a16:creationId xmlns:a16="http://schemas.microsoft.com/office/drawing/2014/main" id="{8CA923CB-5FF1-DD13-7495-C2AD023407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267478" y="10"/>
            <a:ext cx="9924522" cy="6854028"/>
          </a:xfrm>
          <a:prstGeom prst="rect">
            <a:avLst/>
          </a:prstGeom>
        </p:spPr>
      </p:pic>
    </p:spTree>
    <p:extLst>
      <p:ext uri="{BB962C8B-B14F-4D97-AF65-F5344CB8AC3E}">
        <p14:creationId xmlns:p14="http://schemas.microsoft.com/office/powerpoint/2010/main" val="2807957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A3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94C5F2F-3445-8B66-F6F9-C4925AD674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8268" y="643467"/>
            <a:ext cx="10175463" cy="5571066"/>
          </a:xfrm>
          <a:prstGeom prst="rect">
            <a:avLst/>
          </a:prstGeom>
        </p:spPr>
      </p:pic>
    </p:spTree>
    <p:extLst>
      <p:ext uri="{BB962C8B-B14F-4D97-AF65-F5344CB8AC3E}">
        <p14:creationId xmlns:p14="http://schemas.microsoft.com/office/powerpoint/2010/main" val="31823083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B06825-52AD-DBAE-9C7D-957C1CEA56F1}"/>
              </a:ext>
            </a:extLst>
          </p:cNvPr>
          <p:cNvSpPr>
            <a:spLocks noGrp="1"/>
          </p:cNvSpPr>
          <p:nvPr>
            <p:ph type="title"/>
          </p:nvPr>
        </p:nvSpPr>
        <p:spPr>
          <a:xfrm>
            <a:off x="1259893" y="3101093"/>
            <a:ext cx="2454052" cy="3029344"/>
          </a:xfrm>
        </p:spPr>
        <p:txBody>
          <a:bodyPr>
            <a:normAutofit/>
          </a:bodyPr>
          <a:lstStyle/>
          <a:p>
            <a:r>
              <a:rPr lang="en-US" sz="3000">
                <a:solidFill>
                  <a:schemeClr val="bg1"/>
                </a:solidFill>
              </a:rPr>
              <a:t>Developing holiness</a:t>
            </a:r>
            <a:endParaRPr lang="en-AU" sz="3000">
              <a:solidFill>
                <a:schemeClr val="bg1"/>
              </a:solidFill>
            </a:endParaRPr>
          </a:p>
        </p:txBody>
      </p:sp>
      <p:sp>
        <p:nvSpPr>
          <p:cNvPr id="11"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3" name="Rectangle 1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03506F8-B24A-3588-8D7D-329A778B4842}"/>
              </a:ext>
            </a:extLst>
          </p:cNvPr>
          <p:cNvGraphicFramePr>
            <a:graphicFrameLocks noGrp="1"/>
          </p:cNvGraphicFramePr>
          <p:nvPr>
            <p:ph idx="1"/>
            <p:extLst>
              <p:ext uri="{D42A27DB-BD31-4B8C-83A1-F6EECF244321}">
                <p14:modId xmlns:p14="http://schemas.microsoft.com/office/powerpoint/2010/main" val="2435097205"/>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3291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966DD2F-FBF5-41CE-A3F4-565352D9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6CF7B74-79C3-312A-3325-6B4A1F0D2185}"/>
              </a:ext>
            </a:extLst>
          </p:cNvPr>
          <p:cNvSpPr>
            <a:spLocks noGrp="1"/>
          </p:cNvSpPr>
          <p:nvPr>
            <p:ph type="title"/>
          </p:nvPr>
        </p:nvSpPr>
        <p:spPr>
          <a:xfrm>
            <a:off x="1794897" y="624110"/>
            <a:ext cx="9712998" cy="1280890"/>
          </a:xfrm>
        </p:spPr>
        <p:txBody>
          <a:bodyPr>
            <a:normAutofit/>
          </a:bodyPr>
          <a:lstStyle/>
          <a:p>
            <a:r>
              <a:rPr lang="en-US"/>
              <a:t>Two enemies of holiness</a:t>
            </a:r>
            <a:endParaRPr lang="en-AU"/>
          </a:p>
        </p:txBody>
      </p:sp>
      <p:sp>
        <p:nvSpPr>
          <p:cNvPr id="34" name="Rectangle 33">
            <a:extLst>
              <a:ext uri="{FF2B5EF4-FFF2-40B4-BE49-F238E27FC236}">
                <a16:creationId xmlns:a16="http://schemas.microsoft.com/office/drawing/2014/main" id="{F46FCE2B-F2D2-466E-B0AA-8E341DB4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11">
            <a:extLst>
              <a:ext uri="{FF2B5EF4-FFF2-40B4-BE49-F238E27FC236}">
                <a16:creationId xmlns:a16="http://schemas.microsoft.com/office/drawing/2014/main" id="{2BD31C98-199A-4722-A1A5-4393A43E7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28" name="Content Placeholder 2">
            <a:extLst>
              <a:ext uri="{FF2B5EF4-FFF2-40B4-BE49-F238E27FC236}">
                <a16:creationId xmlns:a16="http://schemas.microsoft.com/office/drawing/2014/main" id="{329817E7-8C25-9F1F-B984-959AEE4B8070}"/>
              </a:ext>
            </a:extLst>
          </p:cNvPr>
          <p:cNvGraphicFramePr>
            <a:graphicFrameLocks noGrp="1"/>
          </p:cNvGraphicFramePr>
          <p:nvPr>
            <p:ph idx="1"/>
            <p:extLst>
              <p:ext uri="{D42A27DB-BD31-4B8C-83A1-F6EECF244321}">
                <p14:modId xmlns:p14="http://schemas.microsoft.com/office/powerpoint/2010/main" val="4177582342"/>
              </p:ext>
            </p:extLst>
          </p:nvPr>
        </p:nvGraphicFramePr>
        <p:xfrm>
          <a:off x="1794897" y="2222983"/>
          <a:ext cx="8987404" cy="3653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18673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2E14-4442-A018-D4DC-98BBD78C5B2A}"/>
              </a:ext>
            </a:extLst>
          </p:cNvPr>
          <p:cNvSpPr>
            <a:spLocks noGrp="1"/>
          </p:cNvSpPr>
          <p:nvPr>
            <p:ph type="title"/>
          </p:nvPr>
        </p:nvSpPr>
        <p:spPr/>
        <p:txBody>
          <a:bodyPr/>
          <a:lstStyle/>
          <a:p>
            <a:r>
              <a:rPr lang="en-US" dirty="0"/>
              <a:t>Contemporary Gnosticism</a:t>
            </a:r>
            <a:br>
              <a:rPr lang="en-US" dirty="0"/>
            </a:br>
            <a:endParaRPr lang="en-AU" dirty="0"/>
          </a:p>
        </p:txBody>
      </p:sp>
      <p:sp>
        <p:nvSpPr>
          <p:cNvPr id="3" name="Content Placeholder 2">
            <a:extLst>
              <a:ext uri="{FF2B5EF4-FFF2-40B4-BE49-F238E27FC236}">
                <a16:creationId xmlns:a16="http://schemas.microsoft.com/office/drawing/2014/main" id="{163A698A-A201-65F7-8F42-A62AF5686EA8}"/>
              </a:ext>
            </a:extLst>
          </p:cNvPr>
          <p:cNvSpPr>
            <a:spLocks noGrp="1"/>
          </p:cNvSpPr>
          <p:nvPr>
            <p:ph idx="1"/>
          </p:nvPr>
        </p:nvSpPr>
        <p:spPr>
          <a:xfrm>
            <a:off x="2589212" y="2133599"/>
            <a:ext cx="8915400" cy="4542773"/>
          </a:xfrm>
        </p:spPr>
        <p:txBody>
          <a:bodyPr>
            <a:normAutofit/>
          </a:bodyPr>
          <a:lstStyle/>
          <a:p>
            <a:r>
              <a:rPr lang="en-US" sz="2800" dirty="0"/>
              <a:t>Tendency to elevate the </a:t>
            </a:r>
            <a:r>
              <a:rPr lang="en-AU" sz="2800" dirty="0"/>
              <a:t>‘intellectual or spiritual’ </a:t>
            </a:r>
          </a:p>
          <a:p>
            <a:r>
              <a:rPr lang="en-AU" sz="2800" dirty="0"/>
              <a:t>Denigrate the material, physical</a:t>
            </a:r>
          </a:p>
          <a:p>
            <a:r>
              <a:rPr lang="en-AU" sz="2800" dirty="0"/>
              <a:t>“a person’s perfection is measured not by the information or knowledge they possess but by the depth of their </a:t>
            </a:r>
            <a:r>
              <a:rPr lang="en-AU" sz="2800" i="1" dirty="0"/>
              <a:t>caritas”</a:t>
            </a:r>
            <a:r>
              <a:rPr lang="en-AU" sz="2800" dirty="0"/>
              <a:t> (love for others/charity/action) </a:t>
            </a:r>
            <a:r>
              <a:rPr lang="en-AU" sz="1400" dirty="0"/>
              <a:t>GE 37</a:t>
            </a:r>
          </a:p>
          <a:p>
            <a:endParaRPr lang="en-AU" sz="2800" dirty="0"/>
          </a:p>
          <a:p>
            <a:r>
              <a:rPr lang="en-AU" sz="2800" dirty="0"/>
              <a:t>“not what we know and write but rather what we do and love”</a:t>
            </a:r>
            <a:endParaRPr lang="en-US" sz="2800" dirty="0"/>
          </a:p>
        </p:txBody>
      </p:sp>
    </p:spTree>
    <p:extLst>
      <p:ext uri="{BB962C8B-B14F-4D97-AF65-F5344CB8AC3E}">
        <p14:creationId xmlns:p14="http://schemas.microsoft.com/office/powerpoint/2010/main" val="2801376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0F667-03E2-3FD3-7C5A-78EE5D52409A}"/>
              </a:ext>
            </a:extLst>
          </p:cNvPr>
          <p:cNvSpPr>
            <a:spLocks noGrp="1"/>
          </p:cNvSpPr>
          <p:nvPr>
            <p:ph type="title"/>
          </p:nvPr>
        </p:nvSpPr>
        <p:spPr/>
        <p:txBody>
          <a:bodyPr/>
          <a:lstStyle/>
          <a:p>
            <a:r>
              <a:rPr lang="en-US" dirty="0"/>
              <a:t>Contemporary Pelagianism</a:t>
            </a:r>
            <a:endParaRPr lang="en-AU" dirty="0"/>
          </a:p>
        </p:txBody>
      </p:sp>
      <p:sp>
        <p:nvSpPr>
          <p:cNvPr id="3" name="Content Placeholder 2">
            <a:extLst>
              <a:ext uri="{FF2B5EF4-FFF2-40B4-BE49-F238E27FC236}">
                <a16:creationId xmlns:a16="http://schemas.microsoft.com/office/drawing/2014/main" id="{541B8030-C085-5797-FBF5-B5807FA18DC8}"/>
              </a:ext>
            </a:extLst>
          </p:cNvPr>
          <p:cNvSpPr>
            <a:spLocks noGrp="1"/>
          </p:cNvSpPr>
          <p:nvPr>
            <p:ph idx="1"/>
          </p:nvPr>
        </p:nvSpPr>
        <p:spPr>
          <a:xfrm>
            <a:off x="2589212" y="2133599"/>
            <a:ext cx="8915400" cy="4592877"/>
          </a:xfrm>
        </p:spPr>
        <p:txBody>
          <a:bodyPr>
            <a:normAutofit lnSpcReduction="10000"/>
          </a:bodyPr>
          <a:lstStyle/>
          <a:p>
            <a:r>
              <a:rPr lang="en-US" sz="3200" dirty="0"/>
              <a:t>“false form of holiness” </a:t>
            </a:r>
            <a:r>
              <a:rPr lang="en-US" sz="1400" dirty="0"/>
              <a:t>(GE 35)</a:t>
            </a:r>
          </a:p>
          <a:p>
            <a:r>
              <a:rPr lang="en-US" sz="3200" dirty="0"/>
              <a:t>Rely on grace of God </a:t>
            </a:r>
          </a:p>
          <a:p>
            <a:endParaRPr lang="en-US" sz="3200" dirty="0"/>
          </a:p>
          <a:p>
            <a:r>
              <a:rPr lang="en-US" sz="3200" dirty="0"/>
              <a:t>Recognition that our holiness is not exclusively our doing or the result of own will </a:t>
            </a:r>
          </a:p>
          <a:p>
            <a:endParaRPr lang="en-US" sz="3200" dirty="0"/>
          </a:p>
          <a:p>
            <a:r>
              <a:rPr lang="en-US" sz="3200" dirty="0"/>
              <a:t>God invites us and we choose to respond</a:t>
            </a:r>
            <a:endParaRPr lang="en-AU" sz="3200" dirty="0"/>
          </a:p>
        </p:txBody>
      </p:sp>
    </p:spTree>
    <p:extLst>
      <p:ext uri="{BB962C8B-B14F-4D97-AF65-F5344CB8AC3E}">
        <p14:creationId xmlns:p14="http://schemas.microsoft.com/office/powerpoint/2010/main" val="2709345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F2D123-16A5-4E55-B95C-A93618C176BF}"/>
              </a:ext>
            </a:extLst>
          </p:cNvPr>
          <p:cNvSpPr>
            <a:spLocks noGrp="1"/>
          </p:cNvSpPr>
          <p:nvPr>
            <p:ph type="title"/>
          </p:nvPr>
        </p:nvSpPr>
        <p:spPr>
          <a:xfrm>
            <a:off x="1259893" y="3101093"/>
            <a:ext cx="2454052" cy="3029344"/>
          </a:xfrm>
        </p:spPr>
        <p:txBody>
          <a:bodyPr>
            <a:normAutofit/>
          </a:bodyPr>
          <a:lstStyle/>
          <a:p>
            <a:r>
              <a:rPr lang="en-US" sz="3200">
                <a:solidFill>
                  <a:schemeClr val="bg1"/>
                </a:solidFill>
              </a:rPr>
              <a:t>Holiness is practical and concrete</a:t>
            </a:r>
            <a:endParaRPr lang="en-AU" sz="3200">
              <a:solidFill>
                <a:schemeClr val="bg1"/>
              </a:solidFill>
            </a:endParaRPr>
          </a:p>
        </p:txBody>
      </p:sp>
      <p:sp>
        <p:nvSpPr>
          <p:cNvPr id="11"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3" name="Rectangle 1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BEBE555-4972-3131-EE22-DE0EDB65430B}"/>
              </a:ext>
            </a:extLst>
          </p:cNvPr>
          <p:cNvGraphicFramePr>
            <a:graphicFrameLocks noGrp="1"/>
          </p:cNvGraphicFramePr>
          <p:nvPr>
            <p:ph idx="1"/>
            <p:extLst>
              <p:ext uri="{D42A27DB-BD31-4B8C-83A1-F6EECF244321}">
                <p14:modId xmlns:p14="http://schemas.microsoft.com/office/powerpoint/2010/main" val="1169223615"/>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3548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1"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5"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2" name="Rectangle 41">
            <a:extLst>
              <a:ext uri="{FF2B5EF4-FFF2-40B4-BE49-F238E27FC236}">
                <a16:creationId xmlns:a16="http://schemas.microsoft.com/office/drawing/2014/main" id="{A692209D-B607-46C3-8560-07AF72291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4874638-CF15-4908-BC4B-4908744D0B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E816C7A-B054-4969-834D-4C59247F4CA9}"/>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a:solidFill>
                  <a:srgbClr val="FEFFFF"/>
                </a:solidFill>
              </a:rPr>
              <a:t>Cathedral of Our Lady of the Angels</a:t>
            </a:r>
          </a:p>
        </p:txBody>
      </p:sp>
      <p:sp>
        <p:nvSpPr>
          <p:cNvPr id="46" name="Freeform 5">
            <a:extLst>
              <a:ext uri="{FF2B5EF4-FFF2-40B4-BE49-F238E27FC236}">
                <a16:creationId xmlns:a16="http://schemas.microsoft.com/office/drawing/2014/main" id="{5F1B8348-CD6E-4561-A704-C232D9A2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Text Placeholder 2">
            <a:extLst>
              <a:ext uri="{FF2B5EF4-FFF2-40B4-BE49-F238E27FC236}">
                <a16:creationId xmlns:a16="http://schemas.microsoft.com/office/drawing/2014/main" id="{1DAD8AEB-8769-4C3A-92B1-ED3CE9C558E8}"/>
              </a:ext>
            </a:extLst>
          </p:cNvPr>
          <p:cNvSpPr>
            <a:spLocks noGrp="1"/>
          </p:cNvSpPr>
          <p:nvPr>
            <p:ph type="body" idx="1"/>
          </p:nvPr>
        </p:nvSpPr>
        <p:spPr>
          <a:xfrm>
            <a:off x="540279" y="5189400"/>
            <a:ext cx="3778870" cy="544260"/>
          </a:xfrm>
        </p:spPr>
        <p:txBody>
          <a:bodyPr vert="horz" lIns="91440" tIns="45720" rIns="91440" bIns="45720" rtlCol="0" anchor="ctr">
            <a:normAutofit/>
          </a:bodyPr>
          <a:lstStyle/>
          <a:p>
            <a:r>
              <a:rPr lang="en-US" sz="1600">
                <a:solidFill>
                  <a:srgbClr val="FEFFFF"/>
                </a:solidFill>
              </a:rPr>
              <a:t>Los Angeles </a:t>
            </a:r>
          </a:p>
        </p:txBody>
      </p:sp>
      <p:pic>
        <p:nvPicPr>
          <p:cNvPr id="5" name="Picture 4" descr="A picture containing building, outdoor, sky&#10;&#10;Description automatically generated">
            <a:extLst>
              <a:ext uri="{FF2B5EF4-FFF2-40B4-BE49-F238E27FC236}">
                <a16:creationId xmlns:a16="http://schemas.microsoft.com/office/drawing/2014/main" id="{90B0E137-F769-487B-9928-691643C3665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87994" y="1225805"/>
            <a:ext cx="5640502" cy="4413692"/>
          </a:xfrm>
          <a:prstGeom prst="rect">
            <a:avLst/>
          </a:prstGeom>
        </p:spPr>
      </p:pic>
    </p:spTree>
    <p:extLst>
      <p:ext uri="{BB962C8B-B14F-4D97-AF65-F5344CB8AC3E}">
        <p14:creationId xmlns:p14="http://schemas.microsoft.com/office/powerpoint/2010/main" val="75391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EA7B-53B8-424D-8C35-05C04EE48EBF}"/>
              </a:ext>
            </a:extLst>
          </p:cNvPr>
          <p:cNvSpPr>
            <a:spLocks noGrp="1"/>
          </p:cNvSpPr>
          <p:nvPr>
            <p:ph type="title"/>
          </p:nvPr>
        </p:nvSpPr>
        <p:spPr/>
        <p:txBody>
          <a:bodyPr>
            <a:noAutofit/>
          </a:bodyPr>
          <a:lstStyle/>
          <a:p>
            <a:r>
              <a:rPr lang="en-US" sz="9600"/>
              <a:t>Holiness</a:t>
            </a:r>
            <a:endParaRPr lang="en-AU" sz="9600" dirty="0"/>
          </a:p>
        </p:txBody>
      </p:sp>
      <p:sp>
        <p:nvSpPr>
          <p:cNvPr id="3" name="Text Placeholder 2">
            <a:extLst>
              <a:ext uri="{FF2B5EF4-FFF2-40B4-BE49-F238E27FC236}">
                <a16:creationId xmlns:a16="http://schemas.microsoft.com/office/drawing/2014/main" id="{E8F58DF1-2185-4432-8392-34DC9A632E72}"/>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861031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3516C8-F227-4B77-9AA7-61B9A0B78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63065-EF13-4D0E-8364-81AD11D8555C}"/>
              </a:ext>
            </a:extLst>
          </p:cNvPr>
          <p:cNvSpPr>
            <a:spLocks noGrp="1"/>
          </p:cNvSpPr>
          <p:nvPr>
            <p:ph type="title"/>
          </p:nvPr>
        </p:nvSpPr>
        <p:spPr>
          <a:xfrm>
            <a:off x="7534655" y="646148"/>
            <a:ext cx="4092173" cy="1324340"/>
          </a:xfrm>
        </p:spPr>
        <p:txBody>
          <a:bodyPr anchor="b">
            <a:normAutofit/>
          </a:bodyPr>
          <a:lstStyle/>
          <a:p>
            <a:r>
              <a:rPr lang="en-US" sz="2800"/>
              <a:t>Our Lady of the Angels</a:t>
            </a:r>
            <a:endParaRPr lang="en-AU" sz="2800"/>
          </a:p>
        </p:txBody>
      </p:sp>
      <p:sp>
        <p:nvSpPr>
          <p:cNvPr id="12" name="Rectangle 11">
            <a:extLst>
              <a:ext uri="{FF2B5EF4-FFF2-40B4-BE49-F238E27FC236}">
                <a16:creationId xmlns:a16="http://schemas.microsoft.com/office/drawing/2014/main" id="{D91B420C-C4C8-44DF-96B2-FBD101464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545538"/>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A large building with a fountain in front of it&#10;&#10;Description automatically generated with medium confidence">
            <a:extLst>
              <a:ext uri="{FF2B5EF4-FFF2-40B4-BE49-F238E27FC236}">
                <a16:creationId xmlns:a16="http://schemas.microsoft.com/office/drawing/2014/main" id="{EA9953F4-B8AF-44CB-8080-ADA70C269A9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3262" y="1026889"/>
            <a:ext cx="5247068" cy="4402974"/>
          </a:xfrm>
          <a:prstGeom prst="rect">
            <a:avLst/>
          </a:prstGeom>
        </p:spPr>
      </p:pic>
      <p:sp>
        <p:nvSpPr>
          <p:cNvPr id="3" name="Content Placeholder 2">
            <a:extLst>
              <a:ext uri="{FF2B5EF4-FFF2-40B4-BE49-F238E27FC236}">
                <a16:creationId xmlns:a16="http://schemas.microsoft.com/office/drawing/2014/main" id="{8E4CD192-9CF9-484B-90EC-29B184FD0D81}"/>
              </a:ext>
            </a:extLst>
          </p:cNvPr>
          <p:cNvSpPr>
            <a:spLocks noGrp="1"/>
          </p:cNvSpPr>
          <p:nvPr>
            <p:ph idx="1"/>
          </p:nvPr>
        </p:nvSpPr>
        <p:spPr>
          <a:xfrm>
            <a:off x="7532950" y="2255491"/>
            <a:ext cx="4093878" cy="4533235"/>
          </a:xfrm>
        </p:spPr>
        <p:txBody>
          <a:bodyPr>
            <a:normAutofit/>
          </a:bodyPr>
          <a:lstStyle/>
          <a:p>
            <a:pPr>
              <a:lnSpc>
                <a:spcPct val="90000"/>
              </a:lnSpc>
            </a:pPr>
            <a:r>
              <a:rPr lang="en-US" sz="1400" dirty="0"/>
              <a:t>Began 1999 completed 2002</a:t>
            </a:r>
          </a:p>
          <a:p>
            <a:pPr>
              <a:lnSpc>
                <a:spcPct val="90000"/>
              </a:lnSpc>
            </a:pPr>
            <a:r>
              <a:rPr lang="en-US" sz="1400" dirty="0"/>
              <a:t>Spanish architect Prof Jose Rafael Moneo</a:t>
            </a:r>
          </a:p>
          <a:p>
            <a:pPr>
              <a:lnSpc>
                <a:spcPct val="90000"/>
              </a:lnSpc>
            </a:pPr>
            <a:r>
              <a:rPr lang="en-US" sz="1400" dirty="0"/>
              <a:t>Contemporary design – no right angles – feeling of mystery and majesty</a:t>
            </a:r>
          </a:p>
          <a:p>
            <a:pPr>
              <a:lnSpc>
                <a:spcPct val="90000"/>
              </a:lnSpc>
            </a:pPr>
            <a:r>
              <a:rPr lang="en-US" sz="1400" dirty="0"/>
              <a:t>Population of Los Angeles – Chinese, Japanese, Korean, Mexican, Armenian, African American, Filipino, Polish…</a:t>
            </a:r>
          </a:p>
          <a:p>
            <a:pPr>
              <a:lnSpc>
                <a:spcPct val="90000"/>
              </a:lnSpc>
            </a:pPr>
            <a:r>
              <a:rPr lang="en-US" sz="1400" dirty="0"/>
              <a:t>Challenge:  reflect diversity of all people</a:t>
            </a:r>
          </a:p>
          <a:p>
            <a:pPr>
              <a:lnSpc>
                <a:spcPct val="90000"/>
              </a:lnSpc>
            </a:pPr>
            <a:endParaRPr lang="en-US" sz="1400" dirty="0"/>
          </a:p>
          <a:p>
            <a:pPr>
              <a:lnSpc>
                <a:spcPct val="90000"/>
              </a:lnSpc>
            </a:pPr>
            <a:r>
              <a:rPr lang="en-US" sz="1400" dirty="0"/>
              <a:t>Internal art works (John Nava)</a:t>
            </a:r>
          </a:p>
          <a:p>
            <a:pPr marL="400050" lvl="1" indent="0">
              <a:lnSpc>
                <a:spcPct val="90000"/>
              </a:lnSpc>
              <a:buNone/>
            </a:pPr>
            <a:r>
              <a:rPr lang="en-US" sz="1200" dirty="0"/>
              <a:t>Three tapestries: Baptistry, Altar, Communion of Saints</a:t>
            </a:r>
            <a:endParaRPr lang="en-AU" sz="1200" dirty="0"/>
          </a:p>
        </p:txBody>
      </p:sp>
    </p:spTree>
    <p:extLst>
      <p:ext uri="{BB962C8B-B14F-4D97-AF65-F5344CB8AC3E}">
        <p14:creationId xmlns:p14="http://schemas.microsoft.com/office/powerpoint/2010/main" val="64915222"/>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F81819F9-8CAC-4A6C-8F06-0482027F9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E672CD-B891-4DB2-8A21-B702D3FACA1A}"/>
              </a:ext>
            </a:extLst>
          </p:cNvPr>
          <p:cNvSpPr>
            <a:spLocks noGrp="1"/>
          </p:cNvSpPr>
          <p:nvPr>
            <p:ph type="title"/>
          </p:nvPr>
        </p:nvSpPr>
        <p:spPr>
          <a:xfrm>
            <a:off x="3373062" y="1864865"/>
            <a:ext cx="8131550" cy="2262781"/>
          </a:xfrm>
        </p:spPr>
        <p:txBody>
          <a:bodyPr vert="horz" lIns="91440" tIns="45720" rIns="91440" bIns="45720" rtlCol="0" anchor="b">
            <a:normAutofit/>
          </a:bodyPr>
          <a:lstStyle/>
          <a:p>
            <a:r>
              <a:rPr lang="en-US" sz="5400" dirty="0"/>
              <a:t>See, Think, Me, We…</a:t>
            </a:r>
          </a:p>
        </p:txBody>
      </p:sp>
      <p:sp>
        <p:nvSpPr>
          <p:cNvPr id="3" name="Text Placeholder 2">
            <a:extLst>
              <a:ext uri="{FF2B5EF4-FFF2-40B4-BE49-F238E27FC236}">
                <a16:creationId xmlns:a16="http://schemas.microsoft.com/office/drawing/2014/main" id="{0191FB5B-D98D-4CED-9FAD-3260E5D0F415}"/>
              </a:ext>
            </a:extLst>
          </p:cNvPr>
          <p:cNvSpPr>
            <a:spLocks noGrp="1"/>
          </p:cNvSpPr>
          <p:nvPr>
            <p:ph type="body" idx="1"/>
          </p:nvPr>
        </p:nvSpPr>
        <p:spPr>
          <a:xfrm>
            <a:off x="3373062" y="4127644"/>
            <a:ext cx="8131550" cy="1126283"/>
          </a:xfrm>
        </p:spPr>
        <p:txBody>
          <a:bodyPr vert="horz" lIns="91440" tIns="45720" rIns="91440" bIns="45720" rtlCol="0" anchor="t">
            <a:normAutofit/>
          </a:bodyPr>
          <a:lstStyle/>
          <a:p>
            <a:endParaRPr lang="en-US" sz="1800" dirty="0"/>
          </a:p>
        </p:txBody>
      </p:sp>
      <p:sp>
        <p:nvSpPr>
          <p:cNvPr id="42" name="Rectangle 41">
            <a:extLst>
              <a:ext uri="{FF2B5EF4-FFF2-40B4-BE49-F238E27FC236}">
                <a16:creationId xmlns:a16="http://schemas.microsoft.com/office/drawing/2014/main" id="{4A98CC08-AEC2-4E8F-8F52-0F5C6372D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5D1545E6-EB3C-4478-A661-A2CA963F12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45" name="Freeform 11">
              <a:extLst>
                <a:ext uri="{FF2B5EF4-FFF2-40B4-BE49-F238E27FC236}">
                  <a16:creationId xmlns:a16="http://schemas.microsoft.com/office/drawing/2014/main" id="{B2E5B960-0C5D-4F77-8E9F-9F3D883D8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6" name="Freeform 12">
              <a:extLst>
                <a:ext uri="{FF2B5EF4-FFF2-40B4-BE49-F238E27FC236}">
                  <a16:creationId xmlns:a16="http://schemas.microsoft.com/office/drawing/2014/main" id="{258E44FC-92AD-43A0-BB05-DB268C82D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47" name="Freeform 13">
              <a:extLst>
                <a:ext uri="{FF2B5EF4-FFF2-40B4-BE49-F238E27FC236}">
                  <a16:creationId xmlns:a16="http://schemas.microsoft.com/office/drawing/2014/main" id="{C63D3083-A56C-4199-8DE0-63C8BE9ED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8" name="Freeform 14">
              <a:extLst>
                <a:ext uri="{FF2B5EF4-FFF2-40B4-BE49-F238E27FC236}">
                  <a16:creationId xmlns:a16="http://schemas.microsoft.com/office/drawing/2014/main" id="{C7CD3581-635D-438F-A64F-68404E7AE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49" name="Freeform 15">
              <a:extLst>
                <a:ext uri="{FF2B5EF4-FFF2-40B4-BE49-F238E27FC236}">
                  <a16:creationId xmlns:a16="http://schemas.microsoft.com/office/drawing/2014/main" id="{AD6904C0-211C-41A2-BDB8-3B07C90BB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50" name="Freeform 16">
              <a:extLst>
                <a:ext uri="{FF2B5EF4-FFF2-40B4-BE49-F238E27FC236}">
                  <a16:creationId xmlns:a16="http://schemas.microsoft.com/office/drawing/2014/main" id="{B0837DA6-CAF9-4E78-A39E-6358EDE2B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51" name="Freeform 17">
              <a:extLst>
                <a:ext uri="{FF2B5EF4-FFF2-40B4-BE49-F238E27FC236}">
                  <a16:creationId xmlns:a16="http://schemas.microsoft.com/office/drawing/2014/main" id="{0A99DD7D-3AB3-471E-842F-8AFEA09D07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52" name="Freeform 18">
              <a:extLst>
                <a:ext uri="{FF2B5EF4-FFF2-40B4-BE49-F238E27FC236}">
                  <a16:creationId xmlns:a16="http://schemas.microsoft.com/office/drawing/2014/main" id="{9C70B0D4-92FE-478F-86BD-93BA2C4DFC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3" name="Freeform 19">
              <a:extLst>
                <a:ext uri="{FF2B5EF4-FFF2-40B4-BE49-F238E27FC236}">
                  <a16:creationId xmlns:a16="http://schemas.microsoft.com/office/drawing/2014/main" id="{C9156BE6-11D4-4696-9E3F-C325BFAC81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4" name="Freeform 20">
              <a:extLst>
                <a:ext uri="{FF2B5EF4-FFF2-40B4-BE49-F238E27FC236}">
                  <a16:creationId xmlns:a16="http://schemas.microsoft.com/office/drawing/2014/main" id="{4E667226-1D20-4A9D-BBE3-AC17EA436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5" name="Freeform 21">
              <a:extLst>
                <a:ext uri="{FF2B5EF4-FFF2-40B4-BE49-F238E27FC236}">
                  <a16:creationId xmlns:a16="http://schemas.microsoft.com/office/drawing/2014/main" id="{2F87E3B6-5202-4434-9B26-42B46774F3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6" name="Freeform 22">
              <a:extLst>
                <a:ext uri="{FF2B5EF4-FFF2-40B4-BE49-F238E27FC236}">
                  <a16:creationId xmlns:a16="http://schemas.microsoft.com/office/drawing/2014/main" id="{AEA5E85F-F1F4-40E4-A62C-95324F6749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58" name="Group 57">
            <a:extLst>
              <a:ext uri="{FF2B5EF4-FFF2-40B4-BE49-F238E27FC236}">
                <a16:creationId xmlns:a16="http://schemas.microsoft.com/office/drawing/2014/main" id="{40A75861-F6C5-44A9-B161-B03701CBDE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59" name="Freeform 27">
              <a:extLst>
                <a:ext uri="{FF2B5EF4-FFF2-40B4-BE49-F238E27FC236}">
                  <a16:creationId xmlns:a16="http://schemas.microsoft.com/office/drawing/2014/main" id="{72EE642D-4F69-47C0-99BA-CE43503573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60" name="Freeform 28">
              <a:extLst>
                <a:ext uri="{FF2B5EF4-FFF2-40B4-BE49-F238E27FC236}">
                  <a16:creationId xmlns:a16="http://schemas.microsoft.com/office/drawing/2014/main" id="{26178CE4-DA2D-46EA-AB8D-341C5AC563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61" name="Freeform 29">
              <a:extLst>
                <a:ext uri="{FF2B5EF4-FFF2-40B4-BE49-F238E27FC236}">
                  <a16:creationId xmlns:a16="http://schemas.microsoft.com/office/drawing/2014/main" id="{698E9F53-8381-4FA5-A510-846925D24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62" name="Freeform 30">
              <a:extLst>
                <a:ext uri="{FF2B5EF4-FFF2-40B4-BE49-F238E27FC236}">
                  <a16:creationId xmlns:a16="http://schemas.microsoft.com/office/drawing/2014/main" id="{B13CE284-F21E-411B-BB8E-9C03B853CE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63" name="Freeform 31">
              <a:extLst>
                <a:ext uri="{FF2B5EF4-FFF2-40B4-BE49-F238E27FC236}">
                  <a16:creationId xmlns:a16="http://schemas.microsoft.com/office/drawing/2014/main" id="{23DF4578-4703-437C-A797-2A2D0CEE5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64" name="Freeform 32">
              <a:extLst>
                <a:ext uri="{FF2B5EF4-FFF2-40B4-BE49-F238E27FC236}">
                  <a16:creationId xmlns:a16="http://schemas.microsoft.com/office/drawing/2014/main" id="{F878F330-AF64-4F8F-88FD-A4A408D6D3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65" name="Freeform 33">
              <a:extLst>
                <a:ext uri="{FF2B5EF4-FFF2-40B4-BE49-F238E27FC236}">
                  <a16:creationId xmlns:a16="http://schemas.microsoft.com/office/drawing/2014/main" id="{AC9B00BF-4FB7-42FA-BBBD-7DB54ED3F0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66" name="Freeform 34">
              <a:extLst>
                <a:ext uri="{FF2B5EF4-FFF2-40B4-BE49-F238E27FC236}">
                  <a16:creationId xmlns:a16="http://schemas.microsoft.com/office/drawing/2014/main" id="{BD3D64CA-2AAD-4609-8DAA-3EAD4609A6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67" name="Freeform 35">
              <a:extLst>
                <a:ext uri="{FF2B5EF4-FFF2-40B4-BE49-F238E27FC236}">
                  <a16:creationId xmlns:a16="http://schemas.microsoft.com/office/drawing/2014/main" id="{C669E05A-8550-4E91-B29E-E1912228E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68" name="Freeform 36">
              <a:extLst>
                <a:ext uri="{FF2B5EF4-FFF2-40B4-BE49-F238E27FC236}">
                  <a16:creationId xmlns:a16="http://schemas.microsoft.com/office/drawing/2014/main" id="{F8C1FD53-1E8F-46CA-BC2D-FCEC4DAE0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69" name="Freeform 37">
              <a:extLst>
                <a:ext uri="{FF2B5EF4-FFF2-40B4-BE49-F238E27FC236}">
                  <a16:creationId xmlns:a16="http://schemas.microsoft.com/office/drawing/2014/main" id="{CC97A31F-CFDE-4EA3-98F1-13FDD1670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70" name="Freeform 38">
              <a:extLst>
                <a:ext uri="{FF2B5EF4-FFF2-40B4-BE49-F238E27FC236}">
                  <a16:creationId xmlns:a16="http://schemas.microsoft.com/office/drawing/2014/main" id="{9E1540E7-E6C3-4907-B70A-B175683655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2" name="Freeform 11">
            <a:extLst>
              <a:ext uri="{FF2B5EF4-FFF2-40B4-BE49-F238E27FC236}">
                <a16:creationId xmlns:a16="http://schemas.microsoft.com/office/drawing/2014/main" id="{1310EFE2-B91D-47E7-B117-C2A802800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Tree>
    <p:extLst>
      <p:ext uri="{BB962C8B-B14F-4D97-AF65-F5344CB8AC3E}">
        <p14:creationId xmlns:p14="http://schemas.microsoft.com/office/powerpoint/2010/main" val="1209070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688BDC-80EA-44F4-8D7D-6303D349A5A5}"/>
              </a:ext>
            </a:extLst>
          </p:cNvPr>
          <p:cNvSpPr>
            <a:spLocks noGrp="1"/>
          </p:cNvSpPr>
          <p:nvPr>
            <p:ph type="title"/>
          </p:nvPr>
        </p:nvSpPr>
        <p:spPr>
          <a:xfrm>
            <a:off x="1259893" y="3101093"/>
            <a:ext cx="2454052" cy="3029344"/>
          </a:xfrm>
        </p:spPr>
        <p:txBody>
          <a:bodyPr>
            <a:normAutofit/>
          </a:bodyPr>
          <a:lstStyle/>
          <a:p>
            <a:endParaRPr lang="en-AU" sz="3200">
              <a:solidFill>
                <a:schemeClr val="bg1"/>
              </a:solidFill>
            </a:endParaRPr>
          </a:p>
        </p:txBody>
      </p:sp>
      <p:sp>
        <p:nvSpPr>
          <p:cNvPr id="11"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3" name="Rectangle 1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9053E48-0BB6-4B4D-B8B8-BDCF2D7AC5EA}"/>
              </a:ext>
            </a:extLst>
          </p:cNvPr>
          <p:cNvGraphicFramePr>
            <a:graphicFrameLocks noGrp="1"/>
          </p:cNvGraphicFramePr>
          <p:nvPr>
            <p:ph idx="1"/>
          </p:nvPr>
        </p:nvGraphicFramePr>
        <p:xfrm>
          <a:off x="4713144" y="641551"/>
          <a:ext cx="7396264"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20646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A pair of hands wearing black framed glasses&#10;&#10;Description automatically generated with low confidence">
            <a:extLst>
              <a:ext uri="{FF2B5EF4-FFF2-40B4-BE49-F238E27FC236}">
                <a16:creationId xmlns:a16="http://schemas.microsoft.com/office/drawing/2014/main" id="{18FDC6C9-15A4-0EF1-D64E-9EFD97E1B5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485557" y="10"/>
            <a:ext cx="7706443" cy="6857990"/>
          </a:xfrm>
          <a:prstGeom prst="rect">
            <a:avLst/>
          </a:prstGeom>
        </p:spPr>
      </p:pic>
      <p:sp useBgFill="1">
        <p:nvSpPr>
          <p:cNvPr id="10" name="Freeform: Shape 9">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3E923A08-90B3-9A57-4A53-6F0D80CC290C}"/>
              </a:ext>
            </a:extLst>
          </p:cNvPr>
          <p:cNvSpPr>
            <a:spLocks noGrp="1"/>
          </p:cNvSpPr>
          <p:nvPr>
            <p:ph type="title"/>
          </p:nvPr>
        </p:nvSpPr>
        <p:spPr>
          <a:xfrm>
            <a:off x="535525" y="624110"/>
            <a:ext cx="4623955" cy="1280890"/>
          </a:xfrm>
        </p:spPr>
        <p:txBody>
          <a:bodyPr>
            <a:normAutofit/>
          </a:bodyPr>
          <a:lstStyle/>
          <a:p>
            <a:r>
              <a:rPr lang="en-US" b="1" dirty="0"/>
              <a:t>See</a:t>
            </a:r>
            <a:endParaRPr lang="en-AU" b="1" dirty="0"/>
          </a:p>
        </p:txBody>
      </p:sp>
      <p:sp>
        <p:nvSpPr>
          <p:cNvPr id="12" name="Rectangle 11">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A917AD2-A53D-75BD-C150-43248B011D99}"/>
              </a:ext>
            </a:extLst>
          </p:cNvPr>
          <p:cNvSpPr>
            <a:spLocks noGrp="1"/>
          </p:cNvSpPr>
          <p:nvPr>
            <p:ph idx="1"/>
          </p:nvPr>
        </p:nvSpPr>
        <p:spPr>
          <a:xfrm>
            <a:off x="531811" y="2133600"/>
            <a:ext cx="6382555" cy="4724390"/>
          </a:xfrm>
        </p:spPr>
        <p:txBody>
          <a:bodyPr>
            <a:normAutofit/>
          </a:bodyPr>
          <a:lstStyle/>
          <a:p>
            <a:r>
              <a:rPr lang="en-US" sz="2800" dirty="0"/>
              <a:t>Look closely at the images</a:t>
            </a:r>
          </a:p>
          <a:p>
            <a:pPr marL="0" indent="0">
              <a:buNone/>
            </a:pPr>
            <a:r>
              <a:rPr lang="en-US" sz="2800" dirty="0"/>
              <a:t> </a:t>
            </a:r>
          </a:p>
          <a:p>
            <a:r>
              <a:rPr lang="en-US" sz="2800" dirty="0"/>
              <a:t>What do you notice? </a:t>
            </a:r>
          </a:p>
          <a:p>
            <a:endParaRPr lang="en-US" sz="2800" dirty="0"/>
          </a:p>
          <a:p>
            <a:r>
              <a:rPr lang="en-US" sz="2800" dirty="0"/>
              <a:t>Make lots of observations</a:t>
            </a:r>
          </a:p>
          <a:p>
            <a:endParaRPr lang="en-US" sz="2800" dirty="0"/>
          </a:p>
          <a:p>
            <a:r>
              <a:rPr lang="en-US" sz="2800" dirty="0"/>
              <a:t>Don’t interpret yet, just look and describe</a:t>
            </a:r>
          </a:p>
          <a:p>
            <a:endParaRPr lang="en-AU" dirty="0"/>
          </a:p>
        </p:txBody>
      </p:sp>
    </p:spTree>
    <p:extLst>
      <p:ext uri="{BB962C8B-B14F-4D97-AF65-F5344CB8AC3E}">
        <p14:creationId xmlns:p14="http://schemas.microsoft.com/office/powerpoint/2010/main" val="4152835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building&#10;&#10;Description automatically generated">
            <a:extLst>
              <a:ext uri="{FF2B5EF4-FFF2-40B4-BE49-F238E27FC236}">
                <a16:creationId xmlns:a16="http://schemas.microsoft.com/office/drawing/2014/main" id="{A5A6CA2A-1F52-40AB-9A14-4C4EEC71CA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1590818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2D908-1B07-4934-A607-4E425A98852F}"/>
              </a:ext>
            </a:extLst>
          </p:cNvPr>
          <p:cNvPicPr>
            <a:picLocks noChangeAspect="1"/>
          </p:cNvPicPr>
          <p:nvPr/>
        </p:nvPicPr>
        <p:blipFill>
          <a:blip r:embed="rId2"/>
          <a:stretch>
            <a:fillRect/>
          </a:stretch>
        </p:blipFill>
        <p:spPr>
          <a:xfrm>
            <a:off x="1219200" y="176212"/>
            <a:ext cx="9753600" cy="6505575"/>
          </a:xfrm>
          <a:prstGeom prst="rect">
            <a:avLst/>
          </a:prstGeom>
        </p:spPr>
      </p:pic>
    </p:spTree>
    <p:extLst>
      <p:ext uri="{BB962C8B-B14F-4D97-AF65-F5344CB8AC3E}">
        <p14:creationId xmlns:p14="http://schemas.microsoft.com/office/powerpoint/2010/main" val="3920736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60E576-6A63-401E-BA08-75F05CC229D5}"/>
              </a:ext>
            </a:extLst>
          </p:cNvPr>
          <p:cNvPicPr>
            <a:picLocks noChangeAspect="1"/>
          </p:cNvPicPr>
          <p:nvPr/>
        </p:nvPicPr>
        <p:blipFill>
          <a:blip r:embed="rId2"/>
          <a:stretch>
            <a:fillRect/>
          </a:stretch>
        </p:blipFill>
        <p:spPr>
          <a:xfrm>
            <a:off x="3722489" y="0"/>
            <a:ext cx="4747021" cy="6858000"/>
          </a:xfrm>
          <a:prstGeom prst="rect">
            <a:avLst/>
          </a:prstGeom>
        </p:spPr>
      </p:pic>
    </p:spTree>
    <p:extLst>
      <p:ext uri="{BB962C8B-B14F-4D97-AF65-F5344CB8AC3E}">
        <p14:creationId xmlns:p14="http://schemas.microsoft.com/office/powerpoint/2010/main" val="1615074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group of people standing together&#10;&#10;Description automatically generated with medium confidence">
            <a:extLst>
              <a:ext uri="{FF2B5EF4-FFF2-40B4-BE49-F238E27FC236}">
                <a16:creationId xmlns:a16="http://schemas.microsoft.com/office/drawing/2014/main" id="{1A53AB7C-56EB-41B3-98AB-7DE8D921BD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86639" y="19639"/>
            <a:ext cx="6796726" cy="6796726"/>
          </a:xfrm>
          <a:prstGeom prst="rect">
            <a:avLst/>
          </a:prstGeom>
        </p:spPr>
      </p:pic>
    </p:spTree>
    <p:extLst>
      <p:ext uri="{BB962C8B-B14F-4D97-AF65-F5344CB8AC3E}">
        <p14:creationId xmlns:p14="http://schemas.microsoft.com/office/powerpoint/2010/main" val="710694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group of people standing in front of a wall with statues&#10;&#10;Description automatically generated with low confidence">
            <a:extLst>
              <a:ext uri="{FF2B5EF4-FFF2-40B4-BE49-F238E27FC236}">
                <a16:creationId xmlns:a16="http://schemas.microsoft.com/office/drawing/2014/main" id="{966E6E5E-A11A-4A5C-8D5A-A71BD45697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435630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5789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3" name="Picture 2" descr="A picture containing altar, bunch, different, decorated&#10;&#10;Description automatically generated">
            <a:extLst>
              <a:ext uri="{FF2B5EF4-FFF2-40B4-BE49-F238E27FC236}">
                <a16:creationId xmlns:a16="http://schemas.microsoft.com/office/drawing/2014/main" id="{88CB972D-0632-5E22-BAD7-B9C963BE6F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649130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08ED74B-06F2-4BD5-838F-1AAD0033E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Different coloured question marks">
            <a:extLst>
              <a:ext uri="{FF2B5EF4-FFF2-40B4-BE49-F238E27FC236}">
                <a16:creationId xmlns:a16="http://schemas.microsoft.com/office/drawing/2014/main" id="{C948A155-871D-47FA-8B4A-F2E70F480FC5}"/>
              </a:ext>
            </a:extLst>
          </p:cNvPr>
          <p:cNvPicPr>
            <a:picLocks noChangeAspect="1"/>
          </p:cNvPicPr>
          <p:nvPr/>
        </p:nvPicPr>
        <p:blipFill rotWithShape="1">
          <a:blip r:embed="rId2" cstate="screen">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20" y="10"/>
            <a:ext cx="12191980" cy="6857990"/>
          </a:xfrm>
          <a:prstGeom prst="rect">
            <a:avLst/>
          </a:prstGeom>
        </p:spPr>
      </p:pic>
      <p:grpSp>
        <p:nvGrpSpPr>
          <p:cNvPr id="11" name="Group 10">
            <a:extLst>
              <a:ext uri="{FF2B5EF4-FFF2-40B4-BE49-F238E27FC236}">
                <a16:creationId xmlns:a16="http://schemas.microsoft.com/office/drawing/2014/main" id="{E9F586E1-75B5-49B8-9A21-DD14CA0F69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 name="Freeform 11">
              <a:extLst>
                <a:ext uri="{FF2B5EF4-FFF2-40B4-BE49-F238E27FC236}">
                  <a16:creationId xmlns:a16="http://schemas.microsoft.com/office/drawing/2014/main" id="{8ECF1231-6B06-42A7-9653-F6A738AACE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DD0D424C-4930-4745-B075-4AF5691E38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8CD110D4-7970-4333-ACA2-F5A0DFCE94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94C2DE85-6DF9-48B6-AC63-963A5224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2B527314-243D-423D-9285-A30290D18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857798C9-0A62-400E-B105-429ABFC4D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40E214F1-D642-41FF-8FBB-F1484108E9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24EBEFE9-8F4F-41C2-9022-FF9730C4E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389BEA2F-6457-431A-941E-840A670CA1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D32D9258-EB54-414B-A2D5-458339569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495967EF-C4BF-4A5F-90E5-A603A6654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253675EB-03CE-4B59-BEBD-4D0D98710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Title 1">
            <a:extLst>
              <a:ext uri="{FF2B5EF4-FFF2-40B4-BE49-F238E27FC236}">
                <a16:creationId xmlns:a16="http://schemas.microsoft.com/office/drawing/2014/main" id="{237DF858-3D1B-42F2-85BA-8A9E683E6A20}"/>
              </a:ext>
            </a:extLst>
          </p:cNvPr>
          <p:cNvSpPr>
            <a:spLocks noGrp="1"/>
          </p:cNvSpPr>
          <p:nvPr>
            <p:ph type="title"/>
          </p:nvPr>
        </p:nvSpPr>
        <p:spPr>
          <a:xfrm>
            <a:off x="2592925" y="624110"/>
            <a:ext cx="8911687" cy="1280890"/>
          </a:xfrm>
        </p:spPr>
        <p:txBody>
          <a:bodyPr>
            <a:normAutofit/>
          </a:bodyPr>
          <a:lstStyle/>
          <a:p>
            <a:r>
              <a:rPr lang="en-US" dirty="0"/>
              <a:t>THINK</a:t>
            </a:r>
            <a:endParaRPr lang="en-AU" dirty="0"/>
          </a:p>
        </p:txBody>
      </p:sp>
      <p:grpSp>
        <p:nvGrpSpPr>
          <p:cNvPr id="25" name="Group 24">
            <a:extLst>
              <a:ext uri="{FF2B5EF4-FFF2-40B4-BE49-F238E27FC236}">
                <a16:creationId xmlns:a16="http://schemas.microsoft.com/office/drawing/2014/main" id="{F9CAF6A1-77C7-4ABC-9E4A-E74A8DB16D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6" name="Freeform 27">
              <a:extLst>
                <a:ext uri="{FF2B5EF4-FFF2-40B4-BE49-F238E27FC236}">
                  <a16:creationId xmlns:a16="http://schemas.microsoft.com/office/drawing/2014/main" id="{6B3F65AF-943F-4D0E-B890-AA058F48B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660B5807-5995-44AD-9E16-10337DC83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E80AC2A9-A86D-45A4-B218-B52F22B3E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2DB7D344-D8A0-46BE-8BD4-70DEC451E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90B7E18B-6B64-4711-94DE-715DE0CB7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7CCF1B9C-A47F-4AC1-8164-F13CD42887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A7694E0F-733F-4E78-A250-B7840DA06E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7DE4B38A-BCE4-48FC-9109-41F73413B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36605C57-20A9-46A2-A6DB-2EA83ADC9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23EFA4B2-9313-4409-9BAE-FC04D2AF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C8A794CC-8846-4A65-8227-1001468DB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87046215-2C6C-4EFD-9689-6EBF98CA9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id="{CC9387DA-2D8E-4E5D-BD65-274370B65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18BFC65B-9706-4EE1-8B75-FEEC1C530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Content Placeholder 2">
            <a:extLst>
              <a:ext uri="{FF2B5EF4-FFF2-40B4-BE49-F238E27FC236}">
                <a16:creationId xmlns:a16="http://schemas.microsoft.com/office/drawing/2014/main" id="{AB1DBABC-1690-4238-97FE-57AE62BEF60A}"/>
              </a:ext>
            </a:extLst>
          </p:cNvPr>
          <p:cNvSpPr>
            <a:spLocks noGrp="1"/>
          </p:cNvSpPr>
          <p:nvPr>
            <p:ph idx="1"/>
          </p:nvPr>
        </p:nvSpPr>
        <p:spPr>
          <a:xfrm>
            <a:off x="2231082" y="2133599"/>
            <a:ext cx="9933694" cy="4605403"/>
          </a:xfrm>
        </p:spPr>
        <p:txBody>
          <a:bodyPr>
            <a:normAutofit/>
          </a:bodyPr>
          <a:lstStyle/>
          <a:p>
            <a:r>
              <a:rPr lang="en-US" sz="3200" b="1" dirty="0"/>
              <a:t>What thoughts do you have about the images?</a:t>
            </a:r>
          </a:p>
          <a:p>
            <a:endParaRPr lang="en-US" sz="3200" b="1" dirty="0"/>
          </a:p>
          <a:p>
            <a:endParaRPr lang="en-US" sz="2800" dirty="0"/>
          </a:p>
          <a:p>
            <a:r>
              <a:rPr lang="en-US" sz="2800" dirty="0"/>
              <a:t>Prompts</a:t>
            </a:r>
          </a:p>
          <a:p>
            <a:pPr lvl="1"/>
            <a:r>
              <a:rPr lang="en-US" sz="2800" dirty="0"/>
              <a:t>What’s going on in the images?</a:t>
            </a:r>
          </a:p>
          <a:p>
            <a:pPr lvl="1"/>
            <a:r>
              <a:rPr lang="en-US" sz="2800" dirty="0"/>
              <a:t>What might it mean?</a:t>
            </a:r>
          </a:p>
          <a:p>
            <a:pPr lvl="1"/>
            <a:r>
              <a:rPr lang="en-US" sz="2800" dirty="0"/>
              <a:t>What makes you think/say that?</a:t>
            </a:r>
            <a:endParaRPr lang="en-AU" sz="2800" dirty="0"/>
          </a:p>
        </p:txBody>
      </p:sp>
    </p:spTree>
    <p:extLst>
      <p:ext uri="{BB962C8B-B14F-4D97-AF65-F5344CB8AC3E}">
        <p14:creationId xmlns:p14="http://schemas.microsoft.com/office/powerpoint/2010/main" val="1357208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building&#10;&#10;Description automatically generated">
            <a:extLst>
              <a:ext uri="{FF2B5EF4-FFF2-40B4-BE49-F238E27FC236}">
                <a16:creationId xmlns:a16="http://schemas.microsoft.com/office/drawing/2014/main" id="{A5A6CA2A-1F52-40AB-9A14-4C4EEC71CA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2831523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2D908-1B07-4934-A607-4E425A98852F}"/>
              </a:ext>
            </a:extLst>
          </p:cNvPr>
          <p:cNvPicPr>
            <a:picLocks noChangeAspect="1"/>
          </p:cNvPicPr>
          <p:nvPr/>
        </p:nvPicPr>
        <p:blipFill>
          <a:blip r:embed="rId2"/>
          <a:stretch>
            <a:fillRect/>
          </a:stretch>
        </p:blipFill>
        <p:spPr>
          <a:xfrm>
            <a:off x="1219200" y="176212"/>
            <a:ext cx="9753600" cy="6505575"/>
          </a:xfrm>
          <a:prstGeom prst="rect">
            <a:avLst/>
          </a:prstGeom>
        </p:spPr>
      </p:pic>
    </p:spTree>
    <p:extLst>
      <p:ext uri="{BB962C8B-B14F-4D97-AF65-F5344CB8AC3E}">
        <p14:creationId xmlns:p14="http://schemas.microsoft.com/office/powerpoint/2010/main" val="1285138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60E576-6A63-401E-BA08-75F05CC229D5}"/>
              </a:ext>
            </a:extLst>
          </p:cNvPr>
          <p:cNvPicPr>
            <a:picLocks noChangeAspect="1"/>
          </p:cNvPicPr>
          <p:nvPr/>
        </p:nvPicPr>
        <p:blipFill>
          <a:blip r:embed="rId2"/>
          <a:stretch>
            <a:fillRect/>
          </a:stretch>
        </p:blipFill>
        <p:spPr>
          <a:xfrm>
            <a:off x="3722489" y="0"/>
            <a:ext cx="4747021" cy="6858000"/>
          </a:xfrm>
          <a:prstGeom prst="rect">
            <a:avLst/>
          </a:prstGeom>
        </p:spPr>
      </p:pic>
    </p:spTree>
    <p:extLst>
      <p:ext uri="{BB962C8B-B14F-4D97-AF65-F5344CB8AC3E}">
        <p14:creationId xmlns:p14="http://schemas.microsoft.com/office/powerpoint/2010/main" val="1570707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group of people standing together&#10;&#10;Description automatically generated with medium confidence">
            <a:extLst>
              <a:ext uri="{FF2B5EF4-FFF2-40B4-BE49-F238E27FC236}">
                <a16:creationId xmlns:a16="http://schemas.microsoft.com/office/drawing/2014/main" id="{1A53AB7C-56EB-41B3-98AB-7DE8D921BD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86639" y="19639"/>
            <a:ext cx="6796726" cy="6796726"/>
          </a:xfrm>
          <a:prstGeom prst="rect">
            <a:avLst/>
          </a:prstGeom>
        </p:spPr>
      </p:pic>
    </p:spTree>
    <p:extLst>
      <p:ext uri="{BB962C8B-B14F-4D97-AF65-F5344CB8AC3E}">
        <p14:creationId xmlns:p14="http://schemas.microsoft.com/office/powerpoint/2010/main" val="12367148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A group of people standing in front of a wall with statues&#10;&#10;Description automatically generated with low confidence">
            <a:extLst>
              <a:ext uri="{FF2B5EF4-FFF2-40B4-BE49-F238E27FC236}">
                <a16:creationId xmlns:a16="http://schemas.microsoft.com/office/drawing/2014/main" id="{966E6E5E-A11A-4A5C-8D5A-A71BD45697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1282352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0509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49E581-A4C4-4412-88B9-EB4BB122380F}"/>
              </a:ext>
            </a:extLst>
          </p:cNvPr>
          <p:cNvSpPr>
            <a:spLocks noGrp="1"/>
          </p:cNvSpPr>
          <p:nvPr>
            <p:ph type="title"/>
          </p:nvPr>
        </p:nvSpPr>
        <p:spPr>
          <a:xfrm>
            <a:off x="1259893" y="3101093"/>
            <a:ext cx="2454052" cy="3029344"/>
          </a:xfrm>
        </p:spPr>
        <p:txBody>
          <a:bodyPr>
            <a:normAutofit/>
          </a:bodyPr>
          <a:lstStyle/>
          <a:p>
            <a:r>
              <a:rPr lang="en-US" sz="9600" dirty="0">
                <a:solidFill>
                  <a:schemeClr val="bg1"/>
                </a:solidFill>
              </a:rPr>
              <a:t>ME</a:t>
            </a:r>
            <a:endParaRPr lang="en-AU" sz="9600" dirty="0">
              <a:solidFill>
                <a:schemeClr val="bg1"/>
              </a:solidFill>
            </a:endParaRPr>
          </a:p>
        </p:txBody>
      </p:sp>
      <p:sp>
        <p:nvSpPr>
          <p:cNvPr id="11"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3" name="Rectangle 12">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9C84B01-80AC-4974-B88B-C3C4E613678D}"/>
              </a:ext>
            </a:extLst>
          </p:cNvPr>
          <p:cNvGraphicFramePr>
            <a:graphicFrameLocks noGrp="1"/>
          </p:cNvGraphicFramePr>
          <p:nvPr>
            <p:ph idx="1"/>
            <p:extLst>
              <p:ext uri="{D42A27DB-BD31-4B8C-83A1-F6EECF244321}">
                <p14:modId xmlns:p14="http://schemas.microsoft.com/office/powerpoint/2010/main" val="2379484375"/>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8407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descr="A picture containing indoor, building&#10;&#10;Description automatically generated">
            <a:extLst>
              <a:ext uri="{FF2B5EF4-FFF2-40B4-BE49-F238E27FC236}">
                <a16:creationId xmlns:a16="http://schemas.microsoft.com/office/drawing/2014/main" id="{A5A6CA2A-1F52-40AB-9A14-4C4EEC71CA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0"/>
            <a:ext cx="10972800" cy="6858000"/>
          </a:xfrm>
          <a:prstGeom prst="rect">
            <a:avLst/>
          </a:prstGeom>
        </p:spPr>
      </p:pic>
    </p:spTree>
    <p:extLst>
      <p:ext uri="{BB962C8B-B14F-4D97-AF65-F5344CB8AC3E}">
        <p14:creationId xmlns:p14="http://schemas.microsoft.com/office/powerpoint/2010/main" val="3297429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52D908-1B07-4934-A607-4E425A98852F}"/>
              </a:ext>
            </a:extLst>
          </p:cNvPr>
          <p:cNvPicPr>
            <a:picLocks noChangeAspect="1"/>
          </p:cNvPicPr>
          <p:nvPr/>
        </p:nvPicPr>
        <p:blipFill>
          <a:blip r:embed="rId2"/>
          <a:stretch>
            <a:fillRect/>
          </a:stretch>
        </p:blipFill>
        <p:spPr>
          <a:xfrm>
            <a:off x="1219200" y="176212"/>
            <a:ext cx="9753600" cy="6505575"/>
          </a:xfrm>
          <a:prstGeom prst="rect">
            <a:avLst/>
          </a:prstGeom>
        </p:spPr>
      </p:pic>
    </p:spTree>
    <p:extLst>
      <p:ext uri="{BB962C8B-B14F-4D97-AF65-F5344CB8AC3E}">
        <p14:creationId xmlns:p14="http://schemas.microsoft.com/office/powerpoint/2010/main" val="3209963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8C1D15F9-3A45-2A63-8632-66027BCC1A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7990"/>
          </a:xfrm>
          <a:prstGeom prst="rect">
            <a:avLst/>
          </a:prstGeom>
        </p:spPr>
      </p:pic>
    </p:spTree>
    <p:extLst>
      <p:ext uri="{BB962C8B-B14F-4D97-AF65-F5344CB8AC3E}">
        <p14:creationId xmlns:p14="http://schemas.microsoft.com/office/powerpoint/2010/main" val="2526957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60E576-6A63-401E-BA08-75F05CC229D5}"/>
              </a:ext>
            </a:extLst>
          </p:cNvPr>
          <p:cNvPicPr>
            <a:picLocks noChangeAspect="1"/>
          </p:cNvPicPr>
          <p:nvPr/>
        </p:nvPicPr>
        <p:blipFill>
          <a:blip r:embed="rId2"/>
          <a:stretch>
            <a:fillRect/>
          </a:stretch>
        </p:blipFill>
        <p:spPr>
          <a:xfrm>
            <a:off x="3722489" y="0"/>
            <a:ext cx="4747021" cy="6858000"/>
          </a:xfrm>
          <a:prstGeom prst="rect">
            <a:avLst/>
          </a:prstGeom>
        </p:spPr>
      </p:pic>
    </p:spTree>
    <p:extLst>
      <p:ext uri="{BB962C8B-B14F-4D97-AF65-F5344CB8AC3E}">
        <p14:creationId xmlns:p14="http://schemas.microsoft.com/office/powerpoint/2010/main" val="2040216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descr="A group of people standing together&#10;&#10;Description automatically generated with medium confidence">
            <a:extLst>
              <a:ext uri="{FF2B5EF4-FFF2-40B4-BE49-F238E27FC236}">
                <a16:creationId xmlns:a16="http://schemas.microsoft.com/office/drawing/2014/main" id="{1A53AB7C-56EB-41B3-98AB-7DE8D921BD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86639" y="19639"/>
            <a:ext cx="6796726" cy="6796726"/>
          </a:xfrm>
          <a:prstGeom prst="rect">
            <a:avLst/>
          </a:prstGeom>
        </p:spPr>
      </p:pic>
    </p:spTree>
    <p:extLst>
      <p:ext uri="{BB962C8B-B14F-4D97-AF65-F5344CB8AC3E}">
        <p14:creationId xmlns:p14="http://schemas.microsoft.com/office/powerpoint/2010/main" val="2316158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descr="A group of people standing in front of a wall with statues&#10;&#10;Description automatically generated with low confidence">
            <a:extLst>
              <a:ext uri="{FF2B5EF4-FFF2-40B4-BE49-F238E27FC236}">
                <a16:creationId xmlns:a16="http://schemas.microsoft.com/office/drawing/2014/main" id="{966E6E5E-A11A-4A5C-8D5A-A71BD45697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9906751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9969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D306B45-25EE-434D-ABA9-A27B79320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1867E-37AA-ACC1-0A59-4FBFF4A46A8C}"/>
              </a:ext>
            </a:extLst>
          </p:cNvPr>
          <p:cNvSpPr>
            <a:spLocks noGrp="1"/>
          </p:cNvSpPr>
          <p:nvPr>
            <p:ph type="title"/>
          </p:nvPr>
        </p:nvSpPr>
        <p:spPr>
          <a:xfrm>
            <a:off x="1046019" y="942108"/>
            <a:ext cx="3256550" cy="4969113"/>
          </a:xfrm>
        </p:spPr>
        <p:txBody>
          <a:bodyPr anchor="ctr">
            <a:normAutofit/>
          </a:bodyPr>
          <a:lstStyle/>
          <a:p>
            <a:r>
              <a:rPr lang="en-US">
                <a:solidFill>
                  <a:schemeClr val="tx2">
                    <a:lumMod val="75000"/>
                  </a:schemeClr>
                </a:solidFill>
              </a:rPr>
              <a:t>WE</a:t>
            </a:r>
            <a:endParaRPr lang="en-AU">
              <a:solidFill>
                <a:schemeClr val="tx2">
                  <a:lumMod val="75000"/>
                </a:schemeClr>
              </a:solidFill>
            </a:endParaRPr>
          </a:p>
        </p:txBody>
      </p:sp>
      <p:sp>
        <p:nvSpPr>
          <p:cNvPr id="10" name="Rectangle 9">
            <a:extLst>
              <a:ext uri="{FF2B5EF4-FFF2-40B4-BE49-F238E27FC236}">
                <a16:creationId xmlns:a16="http://schemas.microsoft.com/office/drawing/2014/main" id="{0A42F85E-4939-431E-8B4A-EC07C8E0A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27EBB3F9-D6F7-4F6A-8843-9FEBA15E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D2B17EF-74EB-4C33-B2E2-8E727B2E7D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1">
              <a:alpha val="30000"/>
            </a:schemeClr>
          </a:solidFill>
        </p:grpSpPr>
        <p:sp>
          <p:nvSpPr>
            <p:cNvPr id="15" name="Freeform 11">
              <a:extLst>
                <a:ext uri="{FF2B5EF4-FFF2-40B4-BE49-F238E27FC236}">
                  <a16:creationId xmlns:a16="http://schemas.microsoft.com/office/drawing/2014/main" id="{0A5F1F8A-3206-4B86-883F-65E98BB6E4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6935F8C7-CC88-4243-9786-F3CDBF04A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9AF7BAD9-71B3-40D8-A089-EFF7FE67B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6467094F-AEF0-4D3B-BB76-8B3C1F08B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36F56AF9-DEF1-44E7-BF42-6AAC1AA9D1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A43EBE71-20BA-4A40-A513-516678089D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1DB39648-7B38-4D0B-93C5-048EC4A45C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8DD2661F-DE5F-45EA-B30B-7C65896388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ABF0A0E5-E68E-4183-A913-228692FD85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615D8F55-8ACD-4EFE-A832-06E785479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0FDF4201-8CEC-474B-A6B1-88039B704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0F60AEA4-B25F-417E-93FC-59686DFBE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3" name="Content Placeholder 2">
            <a:extLst>
              <a:ext uri="{FF2B5EF4-FFF2-40B4-BE49-F238E27FC236}">
                <a16:creationId xmlns:a16="http://schemas.microsoft.com/office/drawing/2014/main" id="{2A614C53-67B9-3D34-F235-26F3EE40D074}"/>
              </a:ext>
            </a:extLst>
          </p:cNvPr>
          <p:cNvSpPr>
            <a:spLocks noGrp="1"/>
          </p:cNvSpPr>
          <p:nvPr>
            <p:ph idx="1"/>
          </p:nvPr>
        </p:nvSpPr>
        <p:spPr>
          <a:xfrm>
            <a:off x="5049062" y="942108"/>
            <a:ext cx="6455549" cy="4969114"/>
          </a:xfrm>
        </p:spPr>
        <p:txBody>
          <a:bodyPr anchor="ctr">
            <a:normAutofit/>
          </a:bodyPr>
          <a:lstStyle/>
          <a:p>
            <a:r>
              <a:rPr lang="en-US" sz="3200" dirty="0">
                <a:solidFill>
                  <a:schemeClr val="tx2">
                    <a:lumMod val="75000"/>
                  </a:schemeClr>
                </a:solidFill>
              </a:rPr>
              <a:t>How might the images be connected to bigger stories?</a:t>
            </a:r>
          </a:p>
          <a:p>
            <a:endParaRPr lang="en-AU" dirty="0">
              <a:solidFill>
                <a:schemeClr val="tx2">
                  <a:lumMod val="75000"/>
                </a:schemeClr>
              </a:solidFill>
            </a:endParaRPr>
          </a:p>
        </p:txBody>
      </p:sp>
    </p:spTree>
    <p:extLst>
      <p:ext uri="{BB962C8B-B14F-4D97-AF65-F5344CB8AC3E}">
        <p14:creationId xmlns:p14="http://schemas.microsoft.com/office/powerpoint/2010/main" val="3830935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7A62C8-2610-4846-A794-955D7C27E2D2}"/>
              </a:ext>
            </a:extLst>
          </p:cNvPr>
          <p:cNvSpPr>
            <a:spLocks noGrp="1"/>
          </p:cNvSpPr>
          <p:nvPr>
            <p:ph type="title"/>
          </p:nvPr>
        </p:nvSpPr>
        <p:spPr>
          <a:xfrm>
            <a:off x="649224" y="645106"/>
            <a:ext cx="3650279" cy="1259894"/>
          </a:xfrm>
        </p:spPr>
        <p:txBody>
          <a:bodyPr>
            <a:normAutofit/>
          </a:bodyPr>
          <a:lstStyle/>
          <a:p>
            <a:r>
              <a:rPr lang="en-US" b="1">
                <a:solidFill>
                  <a:srgbClr val="7C5B52"/>
                </a:solidFill>
              </a:rPr>
              <a:t>WE</a:t>
            </a:r>
            <a:endParaRPr lang="en-AU" b="1">
              <a:solidFill>
                <a:srgbClr val="7C5B52"/>
              </a:solidFill>
            </a:endParaRPr>
          </a:p>
        </p:txBody>
      </p:sp>
      <p:sp>
        <p:nvSpPr>
          <p:cNvPr id="48" name="Rectangle 47">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7C5B5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745BEE5-91C8-4E42-B521-49530A2A5C7E}"/>
              </a:ext>
            </a:extLst>
          </p:cNvPr>
          <p:cNvSpPr>
            <a:spLocks noGrp="1"/>
          </p:cNvSpPr>
          <p:nvPr>
            <p:ph idx="1"/>
          </p:nvPr>
        </p:nvSpPr>
        <p:spPr>
          <a:xfrm>
            <a:off x="649225" y="2133600"/>
            <a:ext cx="3650278" cy="3759253"/>
          </a:xfrm>
        </p:spPr>
        <p:txBody>
          <a:bodyPr>
            <a:normAutofit/>
          </a:bodyPr>
          <a:lstStyle/>
          <a:p>
            <a:pPr>
              <a:buClr>
                <a:srgbClr val="B38F6C"/>
              </a:buClr>
            </a:pPr>
            <a:r>
              <a:rPr lang="en-US" sz="2400" dirty="0"/>
              <a:t>Make connections beyond ourselves</a:t>
            </a:r>
          </a:p>
          <a:p>
            <a:pPr>
              <a:buClr>
                <a:srgbClr val="B38F6C"/>
              </a:buClr>
            </a:pPr>
            <a:r>
              <a:rPr lang="en-US" sz="2400" dirty="0"/>
              <a:t>How do the personal connections you identified in ME connect to larger themes of human experience  - WE</a:t>
            </a:r>
            <a:endParaRPr lang="en-AU" sz="2400" dirty="0"/>
          </a:p>
        </p:txBody>
      </p:sp>
      <p:sp>
        <p:nvSpPr>
          <p:cNvPr id="50"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in a crowd">
            <a:extLst>
              <a:ext uri="{FF2B5EF4-FFF2-40B4-BE49-F238E27FC236}">
                <a16:creationId xmlns:a16="http://schemas.microsoft.com/office/drawing/2014/main" id="{1C8EA811-C4FB-4005-9930-420097E1B5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619543" y="10"/>
            <a:ext cx="7572457" cy="6853242"/>
          </a:xfrm>
          <a:prstGeom prst="rect">
            <a:avLst/>
          </a:prstGeom>
        </p:spPr>
      </p:pic>
    </p:spTree>
    <p:extLst>
      <p:ext uri="{BB962C8B-B14F-4D97-AF65-F5344CB8AC3E}">
        <p14:creationId xmlns:p14="http://schemas.microsoft.com/office/powerpoint/2010/main" val="32804882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8879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F7E8610-2DF7-4AF0-B876-0F3B7882A6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C8C023-62A6-4DA0-8DF4-3F4EA94090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0669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B0CDF94-3DB7-FEC3-AC4D-7DB649B3102C}"/>
              </a:ext>
            </a:extLst>
          </p:cNvPr>
          <p:cNvSpPr>
            <a:spLocks noGrp="1"/>
          </p:cNvSpPr>
          <p:nvPr>
            <p:ph type="title"/>
          </p:nvPr>
        </p:nvSpPr>
        <p:spPr>
          <a:xfrm>
            <a:off x="1843391" y="624110"/>
            <a:ext cx="9383408" cy="1280890"/>
          </a:xfrm>
        </p:spPr>
        <p:txBody>
          <a:bodyPr>
            <a:normAutofit/>
          </a:bodyPr>
          <a:lstStyle/>
          <a:p>
            <a:r>
              <a:rPr lang="en-US">
                <a:solidFill>
                  <a:schemeClr val="bg1"/>
                </a:solidFill>
              </a:rPr>
              <a:t>Holiness</a:t>
            </a:r>
            <a:endParaRPr lang="en-AU">
              <a:solidFill>
                <a:schemeClr val="bg1"/>
              </a:solidFill>
            </a:endParaRPr>
          </a:p>
        </p:txBody>
      </p:sp>
      <p:sp>
        <p:nvSpPr>
          <p:cNvPr id="13" name="Freeform 11">
            <a:extLst>
              <a:ext uri="{FF2B5EF4-FFF2-40B4-BE49-F238E27FC236}">
                <a16:creationId xmlns:a16="http://schemas.microsoft.com/office/drawing/2014/main" id="{26B9FE07-322E-43FB-8707-C9826BD90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graphicFrame>
        <p:nvGraphicFramePr>
          <p:cNvPr id="5" name="Content Placeholder 2">
            <a:extLst>
              <a:ext uri="{FF2B5EF4-FFF2-40B4-BE49-F238E27FC236}">
                <a16:creationId xmlns:a16="http://schemas.microsoft.com/office/drawing/2014/main" id="{5B4719E2-88A3-B933-2BFE-9998960138A2}"/>
              </a:ext>
            </a:extLst>
          </p:cNvPr>
          <p:cNvGraphicFramePr>
            <a:graphicFrameLocks noGrp="1"/>
          </p:cNvGraphicFramePr>
          <p:nvPr>
            <p:ph idx="1"/>
            <p:extLst>
              <p:ext uri="{D42A27DB-BD31-4B8C-83A1-F6EECF244321}">
                <p14:modId xmlns:p14="http://schemas.microsoft.com/office/powerpoint/2010/main" val="2791366692"/>
              </p:ext>
            </p:extLst>
          </p:nvPr>
        </p:nvGraphicFramePr>
        <p:xfrm>
          <a:off x="961012" y="2930805"/>
          <a:ext cx="10265786" cy="2961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3354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telephones communicating">
            <a:extLst>
              <a:ext uri="{FF2B5EF4-FFF2-40B4-BE49-F238E27FC236}">
                <a16:creationId xmlns:a16="http://schemas.microsoft.com/office/drawing/2014/main" id="{4DF32D48-6180-6238-8AAD-CAAACD4B14AD}"/>
              </a:ext>
            </a:extLst>
          </p:cNvPr>
          <p:cNvPicPr>
            <a:picLocks noChangeAspect="1"/>
          </p:cNvPicPr>
          <p:nvPr/>
        </p:nvPicPr>
        <p:blipFill rotWithShape="1">
          <a:blip r:embed="rId2" cstate="screen">
            <a:alphaModFix amt="4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E4B338E-D050-E828-59F7-BE632B621706}"/>
              </a:ext>
            </a:extLst>
          </p:cNvPr>
          <p:cNvSpPr>
            <a:spLocks noGrp="1"/>
          </p:cNvSpPr>
          <p:nvPr>
            <p:ph type="title"/>
          </p:nvPr>
        </p:nvSpPr>
        <p:spPr>
          <a:xfrm>
            <a:off x="1528175" y="2514600"/>
            <a:ext cx="9976437" cy="2262781"/>
          </a:xfrm>
        </p:spPr>
        <p:txBody>
          <a:bodyPr vert="horz" lIns="91440" tIns="45720" rIns="91440" bIns="45720" rtlCol="0" anchor="b">
            <a:normAutofit/>
          </a:bodyPr>
          <a:lstStyle/>
          <a:p>
            <a:r>
              <a:rPr lang="en-US" sz="5400" dirty="0">
                <a:solidFill>
                  <a:schemeClr val="tx1"/>
                </a:solidFill>
              </a:rPr>
              <a:t>Will you respond to the call?</a:t>
            </a:r>
          </a:p>
        </p:txBody>
      </p:sp>
      <p:sp>
        <p:nvSpPr>
          <p:cNvPr id="3" name="Text Placeholder 2">
            <a:extLst>
              <a:ext uri="{FF2B5EF4-FFF2-40B4-BE49-F238E27FC236}">
                <a16:creationId xmlns:a16="http://schemas.microsoft.com/office/drawing/2014/main" id="{9992C71B-E68F-80EF-374F-2F7D5C2172B6}"/>
              </a:ext>
            </a:extLst>
          </p:cNvPr>
          <p:cNvSpPr>
            <a:spLocks noGrp="1"/>
          </p:cNvSpPr>
          <p:nvPr>
            <p:ph type="body" idx="1"/>
          </p:nvPr>
        </p:nvSpPr>
        <p:spPr>
          <a:xfrm>
            <a:off x="2589213" y="4777379"/>
            <a:ext cx="8915399" cy="1126283"/>
          </a:xfrm>
        </p:spPr>
        <p:txBody>
          <a:bodyPr vert="horz" lIns="91440" tIns="45720" rIns="91440" bIns="45720" rtlCol="0" anchor="t">
            <a:normAutofit/>
          </a:bodyPr>
          <a:lstStyle/>
          <a:p>
            <a:endParaRPr lang="en-US" sz="1800"/>
          </a:p>
        </p:txBody>
      </p:sp>
      <p:sp>
        <p:nvSpPr>
          <p:cNvPr id="43" name="Rectangle 42">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45"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90096061"/>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EB1DC-02F0-4D18-DB27-6441B2BC1F3A}"/>
              </a:ext>
            </a:extLst>
          </p:cNvPr>
          <p:cNvSpPr>
            <a:spLocks noGrp="1"/>
          </p:cNvSpPr>
          <p:nvPr>
            <p:ph type="title"/>
          </p:nvPr>
        </p:nvSpPr>
        <p:spPr/>
        <p:txBody>
          <a:bodyPr/>
          <a:lstStyle/>
          <a:p>
            <a:r>
              <a:rPr lang="en-US" dirty="0"/>
              <a:t>Holiness?</a:t>
            </a:r>
            <a:endParaRPr lang="en-AU" dirty="0"/>
          </a:p>
        </p:txBody>
      </p:sp>
      <p:pic>
        <p:nvPicPr>
          <p:cNvPr id="4" name="Picture 3" descr="A picture containing text, book, different, posing&#10;&#10;Description automatically generated">
            <a:extLst>
              <a:ext uri="{FF2B5EF4-FFF2-40B4-BE49-F238E27FC236}">
                <a16:creationId xmlns:a16="http://schemas.microsoft.com/office/drawing/2014/main" id="{AE6EB3A1-53DB-74F1-53F3-0693690C2A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8089" y="0"/>
            <a:ext cx="10235822" cy="6858000"/>
          </a:xfrm>
          <a:prstGeom prst="rect">
            <a:avLst/>
          </a:prstGeom>
        </p:spPr>
      </p:pic>
    </p:spTree>
    <p:extLst>
      <p:ext uri="{BB962C8B-B14F-4D97-AF65-F5344CB8AC3E}">
        <p14:creationId xmlns:p14="http://schemas.microsoft.com/office/powerpoint/2010/main" val="3995140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3"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94"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5"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6"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7"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8"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9"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0"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1"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2"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03"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04"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6" name="Group 105">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7"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8"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9"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0"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1"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2"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13"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14"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5"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6"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7"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8"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0" name="Rectangle 119">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2"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24" name="Rectangle 123">
            <a:extLst>
              <a:ext uri="{FF2B5EF4-FFF2-40B4-BE49-F238E27FC236}">
                <a16:creationId xmlns:a16="http://schemas.microsoft.com/office/drawing/2014/main" id="{51F84177-D544-484B-840F-230FCEB94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7BC9B9BC-356F-4894-B473-21807684E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 y="0"/>
            <a:ext cx="6111243"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66D9268-F54E-60A6-B0B5-F6CA9EB92AED}"/>
              </a:ext>
            </a:extLst>
          </p:cNvPr>
          <p:cNvSpPr>
            <a:spLocks noGrp="1"/>
          </p:cNvSpPr>
          <p:nvPr>
            <p:ph type="title"/>
          </p:nvPr>
        </p:nvSpPr>
        <p:spPr>
          <a:xfrm>
            <a:off x="150973" y="967417"/>
            <a:ext cx="5669766" cy="3943250"/>
          </a:xfrm>
        </p:spPr>
        <p:txBody>
          <a:bodyPr vert="horz" lIns="91440" tIns="45720" rIns="91440" bIns="45720" rtlCol="0" anchor="b">
            <a:normAutofit/>
          </a:bodyPr>
          <a:lstStyle/>
          <a:p>
            <a:r>
              <a:rPr lang="en-US" dirty="0">
                <a:solidFill>
                  <a:srgbClr val="FEFFFF"/>
                </a:solidFill>
              </a:rPr>
              <a:t>Gaudete et </a:t>
            </a:r>
            <a:r>
              <a:rPr lang="en-US" dirty="0" err="1">
                <a:solidFill>
                  <a:srgbClr val="FEFFFF"/>
                </a:solidFill>
              </a:rPr>
              <a:t>Exsultate</a:t>
            </a:r>
            <a:endParaRPr lang="en-US" dirty="0">
              <a:solidFill>
                <a:srgbClr val="FEFFFF"/>
              </a:solidFill>
            </a:endParaRPr>
          </a:p>
        </p:txBody>
      </p:sp>
      <p:pic>
        <p:nvPicPr>
          <p:cNvPr id="6" name="Picture 5" descr="A person wearing a white robe&#10;&#10;Description automatically generated with medium confidence">
            <a:extLst>
              <a:ext uri="{FF2B5EF4-FFF2-40B4-BE49-F238E27FC236}">
                <a16:creationId xmlns:a16="http://schemas.microsoft.com/office/drawing/2014/main" id="{4C7F3F33-AB10-F00B-B509-19CF790A5C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6111242" y="10"/>
            <a:ext cx="6080758" cy="6857990"/>
          </a:xfrm>
          <a:prstGeom prst="rect">
            <a:avLst/>
          </a:prstGeom>
        </p:spPr>
      </p:pic>
      <p:sp>
        <p:nvSpPr>
          <p:cNvPr id="128" name="Freeform 27">
            <a:extLst>
              <a:ext uri="{FF2B5EF4-FFF2-40B4-BE49-F238E27FC236}">
                <a16:creationId xmlns:a16="http://schemas.microsoft.com/office/drawing/2014/main" id="{CFD42E53-DE7E-4891-9F3A-A1E195E8E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5033007"/>
            <a:ext cx="6881206" cy="857047"/>
          </a:xfrm>
          <a:custGeom>
            <a:avLst/>
            <a:gdLst>
              <a:gd name="connsiteX0" fmla="*/ 0 w 6881206"/>
              <a:gd name="connsiteY0" fmla="*/ 0 h 857047"/>
              <a:gd name="connsiteX1" fmla="*/ 653445 w 6881206"/>
              <a:gd name="connsiteY1" fmla="*/ 0 h 857047"/>
              <a:gd name="connsiteX2" fmla="*/ 1156123 w 6881206"/>
              <a:gd name="connsiteY2" fmla="*/ 0 h 857047"/>
              <a:gd name="connsiteX3" fmla="*/ 1380221 w 6881206"/>
              <a:gd name="connsiteY3" fmla="*/ 0 h 857047"/>
              <a:gd name="connsiteX4" fmla="*/ 1444324 w 6881206"/>
              <a:gd name="connsiteY4" fmla="*/ 0 h 857047"/>
              <a:gd name="connsiteX5" fmla="*/ 1522072 w 6881206"/>
              <a:gd name="connsiteY5" fmla="*/ 0 h 857047"/>
              <a:gd name="connsiteX6" fmla="*/ 1596570 w 6881206"/>
              <a:gd name="connsiteY6" fmla="*/ 0 h 857047"/>
              <a:gd name="connsiteX7" fmla="*/ 1893047 w 6881206"/>
              <a:gd name="connsiteY7" fmla="*/ 0 h 857047"/>
              <a:gd name="connsiteX8" fmla="*/ 1978260 w 6881206"/>
              <a:gd name="connsiteY8" fmla="*/ 0 h 857047"/>
              <a:gd name="connsiteX9" fmla="*/ 2032793 w 6881206"/>
              <a:gd name="connsiteY9" fmla="*/ 0 h 857047"/>
              <a:gd name="connsiteX10" fmla="*/ 2095032 w 6881206"/>
              <a:gd name="connsiteY10" fmla="*/ 0 h 857047"/>
              <a:gd name="connsiteX11" fmla="*/ 2574748 w 6881206"/>
              <a:gd name="connsiteY11" fmla="*/ 0 h 857047"/>
              <a:gd name="connsiteX12" fmla="*/ 2712413 w 6881206"/>
              <a:gd name="connsiteY12" fmla="*/ 0 h 857047"/>
              <a:gd name="connsiteX13" fmla="*/ 2724164 w 6881206"/>
              <a:gd name="connsiteY13" fmla="*/ 0 h 857047"/>
              <a:gd name="connsiteX14" fmla="*/ 2806423 w 6881206"/>
              <a:gd name="connsiteY14" fmla="*/ 0 h 857047"/>
              <a:gd name="connsiteX15" fmla="*/ 2975563 w 6881206"/>
              <a:gd name="connsiteY15" fmla="*/ 0 h 857047"/>
              <a:gd name="connsiteX16" fmla="*/ 3029696 w 6881206"/>
              <a:gd name="connsiteY16" fmla="*/ 0 h 857047"/>
              <a:gd name="connsiteX17" fmla="*/ 3216247 w 6881206"/>
              <a:gd name="connsiteY17" fmla="*/ 0 h 857047"/>
              <a:gd name="connsiteX18" fmla="*/ 3464491 w 6881206"/>
              <a:gd name="connsiteY18" fmla="*/ 0 h 857047"/>
              <a:gd name="connsiteX19" fmla="*/ 3476820 w 6881206"/>
              <a:gd name="connsiteY19" fmla="*/ 0 h 857047"/>
              <a:gd name="connsiteX20" fmla="*/ 3508932 w 6881206"/>
              <a:gd name="connsiteY20" fmla="*/ 0 h 857047"/>
              <a:gd name="connsiteX21" fmla="*/ 3518154 w 6881206"/>
              <a:gd name="connsiteY21" fmla="*/ 0 h 857047"/>
              <a:gd name="connsiteX22" fmla="*/ 3563124 w 6881206"/>
              <a:gd name="connsiteY22" fmla="*/ 0 h 857047"/>
              <a:gd name="connsiteX23" fmla="*/ 3568615 w 6881206"/>
              <a:gd name="connsiteY23" fmla="*/ 0 h 857047"/>
              <a:gd name="connsiteX24" fmla="*/ 3582711 w 6881206"/>
              <a:gd name="connsiteY24" fmla="*/ 0 h 857047"/>
              <a:gd name="connsiteX25" fmla="*/ 3607047 w 6881206"/>
              <a:gd name="connsiteY25" fmla="*/ 0 h 857047"/>
              <a:gd name="connsiteX26" fmla="*/ 3711363 w 6881206"/>
              <a:gd name="connsiteY26" fmla="*/ 0 h 857047"/>
              <a:gd name="connsiteX27" fmla="*/ 3757936 w 6881206"/>
              <a:gd name="connsiteY27" fmla="*/ 0 h 857047"/>
              <a:gd name="connsiteX28" fmla="*/ 3914505 w 6881206"/>
              <a:gd name="connsiteY28" fmla="*/ 0 h 857047"/>
              <a:gd name="connsiteX29" fmla="*/ 4099165 w 6881206"/>
              <a:gd name="connsiteY29" fmla="*/ 0 h 857047"/>
              <a:gd name="connsiteX30" fmla="*/ 4176573 w 6881206"/>
              <a:gd name="connsiteY30" fmla="*/ 0 h 857047"/>
              <a:gd name="connsiteX31" fmla="*/ 4211043 w 6881206"/>
              <a:gd name="connsiteY31" fmla="*/ 0 h 857047"/>
              <a:gd name="connsiteX32" fmla="*/ 4249415 w 6881206"/>
              <a:gd name="connsiteY32" fmla="*/ 0 h 857047"/>
              <a:gd name="connsiteX33" fmla="*/ 4292911 w 6881206"/>
              <a:gd name="connsiteY33" fmla="*/ 0 h 857047"/>
              <a:gd name="connsiteX34" fmla="*/ 4715176 w 6881206"/>
              <a:gd name="connsiteY34" fmla="*/ 0 h 857047"/>
              <a:gd name="connsiteX35" fmla="*/ 4749035 w 6881206"/>
              <a:gd name="connsiteY35" fmla="*/ 0 h 857047"/>
              <a:gd name="connsiteX36" fmla="*/ 5107279 w 6881206"/>
              <a:gd name="connsiteY36" fmla="*/ 0 h 857047"/>
              <a:gd name="connsiteX37" fmla="*/ 5446306 w 6881206"/>
              <a:gd name="connsiteY37" fmla="*/ 0 h 857047"/>
              <a:gd name="connsiteX38" fmla="*/ 5654500 w 6881206"/>
              <a:gd name="connsiteY38" fmla="*/ 0 h 857047"/>
              <a:gd name="connsiteX39" fmla="*/ 5879355 w 6881206"/>
              <a:gd name="connsiteY39" fmla="*/ 0 h 857047"/>
              <a:gd name="connsiteX40" fmla="*/ 6374171 w 6881206"/>
              <a:gd name="connsiteY40" fmla="*/ 0 h 857047"/>
              <a:gd name="connsiteX41" fmla="*/ 6382691 w 6881206"/>
              <a:gd name="connsiteY41" fmla="*/ 0 h 857047"/>
              <a:gd name="connsiteX42" fmla="*/ 6406881 w 6881206"/>
              <a:gd name="connsiteY42" fmla="*/ 10516 h 857047"/>
              <a:gd name="connsiteX43" fmla="*/ 6411719 w 6881206"/>
              <a:gd name="connsiteY43" fmla="*/ 15774 h 857047"/>
              <a:gd name="connsiteX44" fmla="*/ 6412418 w 6881206"/>
              <a:gd name="connsiteY44" fmla="*/ 16534 h 857047"/>
              <a:gd name="connsiteX45" fmla="*/ 6413765 w 6881206"/>
              <a:gd name="connsiteY45" fmla="*/ 17998 h 857047"/>
              <a:gd name="connsiteX46" fmla="*/ 6418286 w 6881206"/>
              <a:gd name="connsiteY46" fmla="*/ 21854 h 857047"/>
              <a:gd name="connsiteX47" fmla="*/ 6867337 w 6881206"/>
              <a:gd name="connsiteY47" fmla="*/ 404863 h 857047"/>
              <a:gd name="connsiteX48" fmla="*/ 6867337 w 6881206"/>
              <a:gd name="connsiteY48" fmla="*/ 452185 h 857047"/>
              <a:gd name="connsiteX49" fmla="*/ 6491457 w 6881206"/>
              <a:gd name="connsiteY49" fmla="*/ 772784 h 857047"/>
              <a:gd name="connsiteX50" fmla="*/ 6413765 w 6881206"/>
              <a:gd name="connsiteY50" fmla="*/ 839050 h 857047"/>
              <a:gd name="connsiteX51" fmla="*/ 6411719 w 6881206"/>
              <a:gd name="connsiteY51" fmla="*/ 841273 h 857047"/>
              <a:gd name="connsiteX52" fmla="*/ 6406881 w 6881206"/>
              <a:gd name="connsiteY52" fmla="*/ 846531 h 857047"/>
              <a:gd name="connsiteX53" fmla="*/ 6382691 w 6881206"/>
              <a:gd name="connsiteY53" fmla="*/ 857047 h 857047"/>
              <a:gd name="connsiteX54" fmla="*/ 6374171 w 6881206"/>
              <a:gd name="connsiteY54" fmla="*/ 857047 h 857047"/>
              <a:gd name="connsiteX55" fmla="*/ 6368680 w 6881206"/>
              <a:gd name="connsiteY55" fmla="*/ 857047 h 857047"/>
              <a:gd name="connsiteX56" fmla="*/ 6348221 w 6881206"/>
              <a:gd name="connsiteY56" fmla="*/ 857047 h 857047"/>
              <a:gd name="connsiteX57" fmla="*/ 6330248 w 6881206"/>
              <a:gd name="connsiteY57" fmla="*/ 857047 h 857047"/>
              <a:gd name="connsiteX58" fmla="*/ 6266353 w 6881206"/>
              <a:gd name="connsiteY58" fmla="*/ 857047 h 857047"/>
              <a:gd name="connsiteX59" fmla="*/ 6225932 w 6881206"/>
              <a:gd name="connsiteY59" fmla="*/ 857047 h 857047"/>
              <a:gd name="connsiteX60" fmla="*/ 6106926 w 6881206"/>
              <a:gd name="connsiteY60" fmla="*/ 857047 h 857047"/>
              <a:gd name="connsiteX61" fmla="*/ 6022790 w 6881206"/>
              <a:gd name="connsiteY61" fmla="*/ 857047 h 857047"/>
              <a:gd name="connsiteX62" fmla="*/ 5844088 w 6881206"/>
              <a:gd name="connsiteY62" fmla="*/ 857047 h 857047"/>
              <a:gd name="connsiteX63" fmla="*/ 5687880 w 6881206"/>
              <a:gd name="connsiteY63" fmla="*/ 857047 h 857047"/>
              <a:gd name="connsiteX64" fmla="*/ 5451985 w 6881206"/>
              <a:gd name="connsiteY64" fmla="*/ 857047 h 857047"/>
              <a:gd name="connsiteX65" fmla="*/ 5188261 w 6881206"/>
              <a:gd name="connsiteY65" fmla="*/ 857047 h 857047"/>
              <a:gd name="connsiteX66" fmla="*/ 4904764 w 6881206"/>
              <a:gd name="connsiteY66" fmla="*/ 857047 h 857047"/>
              <a:gd name="connsiteX67" fmla="*/ 4490989 w 6881206"/>
              <a:gd name="connsiteY67" fmla="*/ 857047 h 857047"/>
              <a:gd name="connsiteX68" fmla="*/ 4176573 w 6881206"/>
              <a:gd name="connsiteY68" fmla="*/ 857047 h 857047"/>
              <a:gd name="connsiteX69" fmla="*/ 4099165 w 6881206"/>
              <a:gd name="connsiteY69" fmla="*/ 857047 h 857047"/>
              <a:gd name="connsiteX70" fmla="*/ 4089943 w 6881206"/>
              <a:gd name="connsiteY70" fmla="*/ 857047 h 857047"/>
              <a:gd name="connsiteX71" fmla="*/ 4057940 w 6881206"/>
              <a:gd name="connsiteY71" fmla="*/ 857047 h 857047"/>
              <a:gd name="connsiteX72" fmla="*/ 4025386 w 6881206"/>
              <a:gd name="connsiteY72" fmla="*/ 857047 h 857047"/>
              <a:gd name="connsiteX73" fmla="*/ 3850160 w 6881206"/>
              <a:gd name="connsiteY73" fmla="*/ 857047 h 857047"/>
              <a:gd name="connsiteX74" fmla="*/ 3563124 w 6881206"/>
              <a:gd name="connsiteY74" fmla="*/ 857047 h 857047"/>
              <a:gd name="connsiteX75" fmla="*/ 3550795 w 6881206"/>
              <a:gd name="connsiteY75" fmla="*/ 857047 h 857047"/>
              <a:gd name="connsiteX76" fmla="*/ 3508932 w 6881206"/>
              <a:gd name="connsiteY76" fmla="*/ 857047 h 857047"/>
              <a:gd name="connsiteX77" fmla="*/ 3483683 w 6881206"/>
              <a:gd name="connsiteY77" fmla="*/ 857047 h 857047"/>
              <a:gd name="connsiteX78" fmla="*/ 3464491 w 6881206"/>
              <a:gd name="connsiteY78" fmla="*/ 857047 h 857047"/>
              <a:gd name="connsiteX79" fmla="*/ 3452740 w 6881206"/>
              <a:gd name="connsiteY79" fmla="*/ 857047 h 857047"/>
              <a:gd name="connsiteX80" fmla="*/ 3423719 w 6881206"/>
              <a:gd name="connsiteY80" fmla="*/ 857047 h 857047"/>
              <a:gd name="connsiteX81" fmla="*/ 3370481 w 6881206"/>
              <a:gd name="connsiteY81" fmla="*/ 857047 h 857047"/>
              <a:gd name="connsiteX82" fmla="*/ 3306946 w 6881206"/>
              <a:gd name="connsiteY82" fmla="*/ 857047 h 857047"/>
              <a:gd name="connsiteX83" fmla="*/ 3147208 w 6881206"/>
              <a:gd name="connsiteY83" fmla="*/ 857047 h 857047"/>
              <a:gd name="connsiteX84" fmla="*/ 3114429 w 6881206"/>
              <a:gd name="connsiteY84" fmla="*/ 857047 h 857047"/>
              <a:gd name="connsiteX85" fmla="*/ 2960658 w 6881206"/>
              <a:gd name="connsiteY85" fmla="*/ 857047 h 857047"/>
              <a:gd name="connsiteX86" fmla="*/ 2827230 w 6881206"/>
              <a:gd name="connsiteY86" fmla="*/ 857047 h 857047"/>
              <a:gd name="connsiteX87" fmla="*/ 2712413 w 6881206"/>
              <a:gd name="connsiteY87" fmla="*/ 857047 h 857047"/>
              <a:gd name="connsiteX88" fmla="*/ 2680242 w 6881206"/>
              <a:gd name="connsiteY88" fmla="*/ 857047 h 857047"/>
              <a:gd name="connsiteX89" fmla="*/ 2603835 w 6881206"/>
              <a:gd name="connsiteY89" fmla="*/ 857047 h 857047"/>
              <a:gd name="connsiteX90" fmla="*/ 2455042 w 6881206"/>
              <a:gd name="connsiteY90" fmla="*/ 857047 h 857047"/>
              <a:gd name="connsiteX91" fmla="*/ 2426415 w 6881206"/>
              <a:gd name="connsiteY91" fmla="*/ 857047 h 857047"/>
              <a:gd name="connsiteX92" fmla="*/ 2209736 w 6881206"/>
              <a:gd name="connsiteY92" fmla="*/ 857047 h 857047"/>
              <a:gd name="connsiteX93" fmla="*/ 1893047 w 6881206"/>
              <a:gd name="connsiteY93" fmla="*/ 857047 h 857047"/>
              <a:gd name="connsiteX94" fmla="*/ 1885034 w 6881206"/>
              <a:gd name="connsiteY94" fmla="*/ 857047 h 857047"/>
              <a:gd name="connsiteX95" fmla="*/ 1843786 w 6881206"/>
              <a:gd name="connsiteY95" fmla="*/ 857047 h 857047"/>
              <a:gd name="connsiteX96" fmla="*/ 1828944 w 6881206"/>
              <a:gd name="connsiteY96" fmla="*/ 857047 h 857047"/>
              <a:gd name="connsiteX97" fmla="*/ 1380221 w 6881206"/>
              <a:gd name="connsiteY97" fmla="*/ 857047 h 857047"/>
              <a:gd name="connsiteX98" fmla="*/ 1333065 w 6881206"/>
              <a:gd name="connsiteY98" fmla="*/ 857047 h 857047"/>
              <a:gd name="connsiteX99" fmla="*/ 653445 w 6881206"/>
              <a:gd name="connsiteY99" fmla="*/ 857047 h 857047"/>
              <a:gd name="connsiteX100" fmla="*/ 0 w 6881206"/>
              <a:gd name="connsiteY100" fmla="*/ 857047 h 857047"/>
              <a:gd name="connsiteX101" fmla="*/ 0 w 6881206"/>
              <a:gd name="connsiteY101" fmla="*/ 0 h 857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6881206" h="857047">
                <a:moveTo>
                  <a:pt x="0" y="0"/>
                </a:moveTo>
                <a:cubicBezTo>
                  <a:pt x="0" y="0"/>
                  <a:pt x="0" y="0"/>
                  <a:pt x="653445" y="0"/>
                </a:cubicBezTo>
                <a:cubicBezTo>
                  <a:pt x="653445" y="0"/>
                  <a:pt x="653445" y="0"/>
                  <a:pt x="1156123" y="0"/>
                </a:cubicBezTo>
                <a:lnTo>
                  <a:pt x="1380221" y="0"/>
                </a:lnTo>
                <a:cubicBezTo>
                  <a:pt x="1380221" y="0"/>
                  <a:pt x="1380221" y="0"/>
                  <a:pt x="1444324" y="0"/>
                </a:cubicBezTo>
                <a:lnTo>
                  <a:pt x="1522072" y="0"/>
                </a:lnTo>
                <a:lnTo>
                  <a:pt x="1596570" y="0"/>
                </a:lnTo>
                <a:cubicBezTo>
                  <a:pt x="1668686" y="0"/>
                  <a:pt x="1764840" y="0"/>
                  <a:pt x="1893047" y="0"/>
                </a:cubicBezTo>
                <a:cubicBezTo>
                  <a:pt x="1893047" y="0"/>
                  <a:pt x="1893047" y="0"/>
                  <a:pt x="1978260" y="0"/>
                </a:cubicBezTo>
                <a:lnTo>
                  <a:pt x="2032793" y="0"/>
                </a:lnTo>
                <a:lnTo>
                  <a:pt x="2095032" y="0"/>
                </a:lnTo>
                <a:cubicBezTo>
                  <a:pt x="2196025" y="0"/>
                  <a:pt x="2347515" y="0"/>
                  <a:pt x="2574748" y="0"/>
                </a:cubicBezTo>
                <a:lnTo>
                  <a:pt x="2712413" y="0"/>
                </a:lnTo>
                <a:lnTo>
                  <a:pt x="2724164" y="0"/>
                </a:lnTo>
                <a:lnTo>
                  <a:pt x="2806423" y="0"/>
                </a:lnTo>
                <a:lnTo>
                  <a:pt x="2975563" y="0"/>
                </a:lnTo>
                <a:lnTo>
                  <a:pt x="3029696" y="0"/>
                </a:lnTo>
                <a:lnTo>
                  <a:pt x="3216247" y="0"/>
                </a:lnTo>
                <a:lnTo>
                  <a:pt x="3464491" y="0"/>
                </a:lnTo>
                <a:lnTo>
                  <a:pt x="3476820" y="0"/>
                </a:lnTo>
                <a:lnTo>
                  <a:pt x="3508932" y="0"/>
                </a:lnTo>
                <a:cubicBezTo>
                  <a:pt x="3508932" y="0"/>
                  <a:pt x="3508932" y="0"/>
                  <a:pt x="3518154" y="0"/>
                </a:cubicBezTo>
                <a:lnTo>
                  <a:pt x="3563124" y="0"/>
                </a:lnTo>
                <a:lnTo>
                  <a:pt x="3568615" y="0"/>
                </a:lnTo>
                <a:lnTo>
                  <a:pt x="3582711" y="0"/>
                </a:lnTo>
                <a:lnTo>
                  <a:pt x="3607047" y="0"/>
                </a:lnTo>
                <a:lnTo>
                  <a:pt x="3711363" y="0"/>
                </a:lnTo>
                <a:lnTo>
                  <a:pt x="3757936" y="0"/>
                </a:lnTo>
                <a:lnTo>
                  <a:pt x="3914505" y="0"/>
                </a:lnTo>
                <a:lnTo>
                  <a:pt x="4099165" y="0"/>
                </a:lnTo>
                <a:cubicBezTo>
                  <a:pt x="4099165" y="0"/>
                  <a:pt x="4099165" y="0"/>
                  <a:pt x="4176573" y="0"/>
                </a:cubicBezTo>
                <a:cubicBezTo>
                  <a:pt x="4176573" y="0"/>
                  <a:pt x="4176573" y="0"/>
                  <a:pt x="4211043" y="0"/>
                </a:cubicBezTo>
                <a:lnTo>
                  <a:pt x="4249415" y="0"/>
                </a:lnTo>
                <a:lnTo>
                  <a:pt x="4292911" y="0"/>
                </a:lnTo>
                <a:cubicBezTo>
                  <a:pt x="4370470" y="0"/>
                  <a:pt x="4499735" y="0"/>
                  <a:pt x="4715176" y="0"/>
                </a:cubicBezTo>
                <a:lnTo>
                  <a:pt x="4749035" y="0"/>
                </a:lnTo>
                <a:lnTo>
                  <a:pt x="5107279" y="0"/>
                </a:lnTo>
                <a:lnTo>
                  <a:pt x="5446306" y="0"/>
                </a:lnTo>
                <a:lnTo>
                  <a:pt x="5654500" y="0"/>
                </a:lnTo>
                <a:lnTo>
                  <a:pt x="5879355" y="0"/>
                </a:lnTo>
                <a:lnTo>
                  <a:pt x="6374171" y="0"/>
                </a:lnTo>
                <a:lnTo>
                  <a:pt x="6382691" y="0"/>
                </a:lnTo>
                <a:cubicBezTo>
                  <a:pt x="6392367" y="0"/>
                  <a:pt x="6402043" y="5258"/>
                  <a:pt x="6406881" y="10516"/>
                </a:cubicBezTo>
                <a:cubicBezTo>
                  <a:pt x="6406881" y="10516"/>
                  <a:pt x="6411719" y="10516"/>
                  <a:pt x="6411719" y="15774"/>
                </a:cubicBezTo>
                <a:cubicBezTo>
                  <a:pt x="6411719" y="15774"/>
                  <a:pt x="6411719" y="15774"/>
                  <a:pt x="6412418" y="16534"/>
                </a:cubicBezTo>
                <a:lnTo>
                  <a:pt x="6413765" y="17998"/>
                </a:lnTo>
                <a:lnTo>
                  <a:pt x="6418286" y="21854"/>
                </a:lnTo>
                <a:cubicBezTo>
                  <a:pt x="6439669" y="40092"/>
                  <a:pt x="6525203" y="113046"/>
                  <a:pt x="6867337" y="404863"/>
                </a:cubicBezTo>
                <a:cubicBezTo>
                  <a:pt x="6885830" y="415379"/>
                  <a:pt x="6885830" y="436411"/>
                  <a:pt x="6867337" y="452185"/>
                </a:cubicBezTo>
                <a:cubicBezTo>
                  <a:pt x="6867337" y="452185"/>
                  <a:pt x="6867337" y="452185"/>
                  <a:pt x="6491457" y="772784"/>
                </a:cubicBezTo>
                <a:lnTo>
                  <a:pt x="6413765" y="839050"/>
                </a:lnTo>
                <a:lnTo>
                  <a:pt x="6411719" y="841273"/>
                </a:lnTo>
                <a:cubicBezTo>
                  <a:pt x="6411719" y="841273"/>
                  <a:pt x="6406881" y="841273"/>
                  <a:pt x="6406881" y="846531"/>
                </a:cubicBezTo>
                <a:cubicBezTo>
                  <a:pt x="6402043" y="851789"/>
                  <a:pt x="6392367" y="857047"/>
                  <a:pt x="6382691" y="857047"/>
                </a:cubicBezTo>
                <a:lnTo>
                  <a:pt x="6374171" y="857047"/>
                </a:lnTo>
                <a:lnTo>
                  <a:pt x="6368680" y="857047"/>
                </a:lnTo>
                <a:lnTo>
                  <a:pt x="6348221" y="857047"/>
                </a:lnTo>
                <a:lnTo>
                  <a:pt x="6330248" y="857047"/>
                </a:lnTo>
                <a:lnTo>
                  <a:pt x="6266353" y="857047"/>
                </a:lnTo>
                <a:lnTo>
                  <a:pt x="6225932" y="857047"/>
                </a:lnTo>
                <a:lnTo>
                  <a:pt x="6106926" y="857047"/>
                </a:lnTo>
                <a:lnTo>
                  <a:pt x="6022790" y="857047"/>
                </a:lnTo>
                <a:lnTo>
                  <a:pt x="5844088" y="857047"/>
                </a:lnTo>
                <a:lnTo>
                  <a:pt x="5687880" y="857047"/>
                </a:lnTo>
                <a:lnTo>
                  <a:pt x="5451985" y="857047"/>
                </a:lnTo>
                <a:lnTo>
                  <a:pt x="5188261" y="857047"/>
                </a:lnTo>
                <a:lnTo>
                  <a:pt x="4904764" y="857047"/>
                </a:lnTo>
                <a:lnTo>
                  <a:pt x="4490989" y="857047"/>
                </a:lnTo>
                <a:lnTo>
                  <a:pt x="4176573" y="857047"/>
                </a:lnTo>
                <a:cubicBezTo>
                  <a:pt x="4176573" y="857047"/>
                  <a:pt x="4176573" y="857047"/>
                  <a:pt x="4099165" y="857047"/>
                </a:cubicBezTo>
                <a:cubicBezTo>
                  <a:pt x="4099165" y="857047"/>
                  <a:pt x="4099165" y="857047"/>
                  <a:pt x="4089943" y="857047"/>
                </a:cubicBezTo>
                <a:lnTo>
                  <a:pt x="4057940" y="857047"/>
                </a:lnTo>
                <a:lnTo>
                  <a:pt x="4025386" y="857047"/>
                </a:lnTo>
                <a:cubicBezTo>
                  <a:pt x="3988496" y="857047"/>
                  <a:pt x="3933162" y="857047"/>
                  <a:pt x="3850160" y="857047"/>
                </a:cubicBezTo>
                <a:lnTo>
                  <a:pt x="3563124" y="857047"/>
                </a:lnTo>
                <a:lnTo>
                  <a:pt x="3550795" y="857047"/>
                </a:lnTo>
                <a:lnTo>
                  <a:pt x="3508932" y="857047"/>
                </a:lnTo>
                <a:cubicBezTo>
                  <a:pt x="3508932" y="857047"/>
                  <a:pt x="3508932" y="857047"/>
                  <a:pt x="3483683" y="857047"/>
                </a:cubicBezTo>
                <a:lnTo>
                  <a:pt x="3464491" y="857047"/>
                </a:lnTo>
                <a:lnTo>
                  <a:pt x="3452740" y="857047"/>
                </a:lnTo>
                <a:lnTo>
                  <a:pt x="3423719" y="857047"/>
                </a:lnTo>
                <a:lnTo>
                  <a:pt x="3370481" y="857047"/>
                </a:lnTo>
                <a:lnTo>
                  <a:pt x="3306946" y="857047"/>
                </a:lnTo>
                <a:lnTo>
                  <a:pt x="3147208" y="857047"/>
                </a:lnTo>
                <a:lnTo>
                  <a:pt x="3114429" y="857047"/>
                </a:lnTo>
                <a:lnTo>
                  <a:pt x="2960658" y="857047"/>
                </a:lnTo>
                <a:lnTo>
                  <a:pt x="2827230" y="857047"/>
                </a:lnTo>
                <a:lnTo>
                  <a:pt x="2712413" y="857047"/>
                </a:lnTo>
                <a:lnTo>
                  <a:pt x="2680242" y="857047"/>
                </a:lnTo>
                <a:lnTo>
                  <a:pt x="2603835" y="857047"/>
                </a:lnTo>
                <a:lnTo>
                  <a:pt x="2455042" y="857047"/>
                </a:lnTo>
                <a:lnTo>
                  <a:pt x="2426415" y="857047"/>
                </a:lnTo>
                <a:lnTo>
                  <a:pt x="2209736" y="857047"/>
                </a:lnTo>
                <a:lnTo>
                  <a:pt x="1893047" y="857047"/>
                </a:lnTo>
                <a:cubicBezTo>
                  <a:pt x="1893047" y="857047"/>
                  <a:pt x="1893047" y="857047"/>
                  <a:pt x="1885034" y="857047"/>
                </a:cubicBezTo>
                <a:lnTo>
                  <a:pt x="1843786" y="857047"/>
                </a:lnTo>
                <a:lnTo>
                  <a:pt x="1828944" y="857047"/>
                </a:lnTo>
                <a:cubicBezTo>
                  <a:pt x="1764840" y="857047"/>
                  <a:pt x="1636634" y="857047"/>
                  <a:pt x="1380221" y="857047"/>
                </a:cubicBezTo>
                <a:lnTo>
                  <a:pt x="1333065" y="857047"/>
                </a:lnTo>
                <a:cubicBezTo>
                  <a:pt x="1136016" y="857047"/>
                  <a:pt x="910816" y="857047"/>
                  <a:pt x="653445" y="857047"/>
                </a:cubicBezTo>
                <a:cubicBezTo>
                  <a:pt x="653445" y="857047"/>
                  <a:pt x="653445" y="857047"/>
                  <a:pt x="0" y="857047"/>
                </a:cubicBezTo>
                <a:cubicBezTo>
                  <a:pt x="0" y="857047"/>
                  <a:pt x="0" y="857047"/>
                  <a:pt x="0"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 name="Text Placeholder 2">
            <a:extLst>
              <a:ext uri="{FF2B5EF4-FFF2-40B4-BE49-F238E27FC236}">
                <a16:creationId xmlns:a16="http://schemas.microsoft.com/office/drawing/2014/main" id="{604377A9-FB96-6DE1-875A-871E69810614}"/>
              </a:ext>
            </a:extLst>
          </p:cNvPr>
          <p:cNvSpPr>
            <a:spLocks noGrp="1"/>
          </p:cNvSpPr>
          <p:nvPr>
            <p:ph type="body" idx="1"/>
          </p:nvPr>
        </p:nvSpPr>
        <p:spPr>
          <a:xfrm>
            <a:off x="540279" y="5189400"/>
            <a:ext cx="5280460" cy="544260"/>
          </a:xfrm>
        </p:spPr>
        <p:txBody>
          <a:bodyPr vert="horz" lIns="91440" tIns="45720" rIns="91440" bIns="45720" rtlCol="0" anchor="ctr">
            <a:normAutofit/>
          </a:bodyPr>
          <a:lstStyle/>
          <a:p>
            <a:r>
              <a:rPr lang="en-US" sz="1600" dirty="0">
                <a:solidFill>
                  <a:srgbClr val="FEFFFF"/>
                </a:solidFill>
              </a:rPr>
              <a:t>Rejoice and be Glad (2018)</a:t>
            </a:r>
          </a:p>
        </p:txBody>
      </p:sp>
    </p:spTree>
    <p:extLst>
      <p:ext uri="{BB962C8B-B14F-4D97-AF65-F5344CB8AC3E}">
        <p14:creationId xmlns:p14="http://schemas.microsoft.com/office/powerpoint/2010/main" val="41188435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71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A2EA2-8FE6-9129-1790-6B430617EBFD}"/>
              </a:ext>
            </a:extLst>
          </p:cNvPr>
          <p:cNvSpPr>
            <a:spLocks noGrp="1"/>
          </p:cNvSpPr>
          <p:nvPr>
            <p:ph type="title"/>
          </p:nvPr>
        </p:nvSpPr>
        <p:spPr/>
        <p:txBody>
          <a:bodyPr/>
          <a:lstStyle/>
          <a:p>
            <a:r>
              <a:rPr lang="en-US" dirty="0"/>
              <a:t>Break Out Session </a:t>
            </a:r>
            <a:endParaRPr lang="en-AU" dirty="0"/>
          </a:p>
        </p:txBody>
      </p:sp>
      <p:sp>
        <p:nvSpPr>
          <p:cNvPr id="3" name="Text Placeholder 2">
            <a:extLst>
              <a:ext uri="{FF2B5EF4-FFF2-40B4-BE49-F238E27FC236}">
                <a16:creationId xmlns:a16="http://schemas.microsoft.com/office/drawing/2014/main" id="{3359F4C4-9CFD-00D5-8944-3126A70D8C7D}"/>
              </a:ext>
            </a:extLst>
          </p:cNvPr>
          <p:cNvSpPr>
            <a:spLocks noGrp="1"/>
          </p:cNvSpPr>
          <p:nvPr>
            <p:ph type="body" idx="1"/>
          </p:nvPr>
        </p:nvSpPr>
        <p:spPr/>
        <p:txBody>
          <a:bodyPr/>
          <a:lstStyle/>
          <a:p>
            <a:endParaRPr lang="en-AU"/>
          </a:p>
        </p:txBody>
      </p:sp>
    </p:spTree>
    <p:extLst>
      <p:ext uri="{BB962C8B-B14F-4D97-AF65-F5344CB8AC3E}">
        <p14:creationId xmlns:p14="http://schemas.microsoft.com/office/powerpoint/2010/main" val="16370088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74242-4B25-AC9F-ABF4-9A04DB5CDAC9}"/>
              </a:ext>
            </a:extLst>
          </p:cNvPr>
          <p:cNvSpPr>
            <a:spLocks noGrp="1"/>
          </p:cNvSpPr>
          <p:nvPr>
            <p:ph type="title"/>
          </p:nvPr>
        </p:nvSpPr>
        <p:spPr/>
        <p:txBody>
          <a:bodyPr/>
          <a:lstStyle/>
          <a:p>
            <a:r>
              <a:rPr lang="en-US" dirty="0"/>
              <a:t>Our lady of the Angels Cathedral</a:t>
            </a:r>
            <a:endParaRPr lang="en-AU" dirty="0"/>
          </a:p>
        </p:txBody>
      </p:sp>
      <p:sp>
        <p:nvSpPr>
          <p:cNvPr id="3" name="Content Placeholder 2">
            <a:extLst>
              <a:ext uri="{FF2B5EF4-FFF2-40B4-BE49-F238E27FC236}">
                <a16:creationId xmlns:a16="http://schemas.microsoft.com/office/drawing/2014/main" id="{621DB2B5-A7A9-1F95-A551-2E8756F2130D}"/>
              </a:ext>
            </a:extLst>
          </p:cNvPr>
          <p:cNvSpPr>
            <a:spLocks noGrp="1"/>
          </p:cNvSpPr>
          <p:nvPr>
            <p:ph idx="1"/>
          </p:nvPr>
        </p:nvSpPr>
        <p:spPr/>
        <p:txBody>
          <a:bodyPr>
            <a:normAutofit/>
          </a:bodyPr>
          <a:lstStyle/>
          <a:p>
            <a:r>
              <a:rPr lang="en-US" sz="4400" dirty="0"/>
              <a:t>See, Think, Me, We…</a:t>
            </a:r>
            <a:endParaRPr lang="en-AU" sz="4400" dirty="0"/>
          </a:p>
        </p:txBody>
      </p:sp>
    </p:spTree>
    <p:extLst>
      <p:ext uri="{BB962C8B-B14F-4D97-AF65-F5344CB8AC3E}">
        <p14:creationId xmlns:p14="http://schemas.microsoft.com/office/powerpoint/2010/main" val="18747664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7" name="Picture 4" descr="Different coloured question marks">
            <a:extLst>
              <a:ext uri="{FF2B5EF4-FFF2-40B4-BE49-F238E27FC236}">
                <a16:creationId xmlns:a16="http://schemas.microsoft.com/office/drawing/2014/main" id="{72C5A4C6-8731-9949-0385-4CBCE480D3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5557" y="10"/>
            <a:ext cx="7706443" cy="6857990"/>
          </a:xfrm>
          <a:prstGeom prst="rect">
            <a:avLst/>
          </a:prstGeom>
        </p:spPr>
      </p:pic>
      <p:sp useBgFill="1">
        <p:nvSpPr>
          <p:cNvPr id="12" name="Freeform: Shape 11">
            <a:extLst>
              <a:ext uri="{FF2B5EF4-FFF2-40B4-BE49-F238E27FC236}">
                <a16:creationId xmlns:a16="http://schemas.microsoft.com/office/drawing/2014/main" id="{23C7736A-5A08-4021-9AB6-390DFF50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4738960 w 8170246"/>
              <a:gd name="connsiteY0" fmla="*/ 0 h 6858000"/>
              <a:gd name="connsiteX1" fmla="*/ 4862151 w 8170246"/>
              <a:gd name="connsiteY1" fmla="*/ 0 h 6858000"/>
              <a:gd name="connsiteX2" fmla="*/ 8088169 w 8170246"/>
              <a:gd name="connsiteY2" fmla="*/ 3226735 h 6858000"/>
              <a:gd name="connsiteX3" fmla="*/ 8088169 w 8170246"/>
              <a:gd name="connsiteY3" fmla="*/ 3626507 h 6858000"/>
              <a:gd name="connsiteX4" fmla="*/ 4857393 w 8170246"/>
              <a:gd name="connsiteY4" fmla="*/ 6858000 h 6858000"/>
              <a:gd name="connsiteX5" fmla="*/ 4783581 w 8170246"/>
              <a:gd name="connsiteY5" fmla="*/ 6858000 h 6858000"/>
              <a:gd name="connsiteX6" fmla="*/ 4734202 w 8170246"/>
              <a:gd name="connsiteY6" fmla="*/ 6858000 h 6858000"/>
              <a:gd name="connsiteX7" fmla="*/ 7964978 w 8170246"/>
              <a:gd name="connsiteY7" fmla="*/ 3626507 h 6858000"/>
              <a:gd name="connsiteX8" fmla="*/ 7964978 w 8170246"/>
              <a:gd name="connsiteY8" fmla="*/ 3226735 h 6858000"/>
              <a:gd name="connsiteX9" fmla="*/ 4738960 w 8170246"/>
              <a:gd name="connsiteY9" fmla="*/ 0 h 6858000"/>
              <a:gd name="connsiteX10" fmla="*/ 0 w 8170246"/>
              <a:gd name="connsiteY10" fmla="*/ 0 h 6858000"/>
              <a:gd name="connsiteX11" fmla="*/ 98791 w 8170246"/>
              <a:gd name="connsiteY11" fmla="*/ 0 h 6858000"/>
              <a:gd name="connsiteX12" fmla="*/ 4456718 w 8170246"/>
              <a:gd name="connsiteY12" fmla="*/ 0 h 6858000"/>
              <a:gd name="connsiteX13" fmla="*/ 4603489 w 8170246"/>
              <a:gd name="connsiteY13" fmla="*/ 0 h 6858000"/>
              <a:gd name="connsiteX14" fmla="*/ 7829507 w 8170246"/>
              <a:gd name="connsiteY14" fmla="*/ 3226735 h 6858000"/>
              <a:gd name="connsiteX15" fmla="*/ 7829507 w 8170246"/>
              <a:gd name="connsiteY15" fmla="*/ 3626507 h 6858000"/>
              <a:gd name="connsiteX16" fmla="*/ 4598731 w 8170246"/>
              <a:gd name="connsiteY16" fmla="*/ 6858000 h 6858000"/>
              <a:gd name="connsiteX17" fmla="*/ 4540663 w 8170246"/>
              <a:gd name="connsiteY17" fmla="*/ 6858000 h 6858000"/>
              <a:gd name="connsiteX18" fmla="*/ 133398 w 8170246"/>
              <a:gd name="connsiteY18" fmla="*/ 6858000 h 6858000"/>
              <a:gd name="connsiteX19" fmla="*/ 0 w 8170246"/>
              <a:gd name="connsiteY1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170246" h="6858000">
                <a:moveTo>
                  <a:pt x="4738960" y="0"/>
                </a:moveTo>
                <a:lnTo>
                  <a:pt x="4862151" y="0"/>
                </a:ln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4783581" y="6858000"/>
                </a:cubicBezTo>
                <a:lnTo>
                  <a:pt x="4734202" y="6858000"/>
                </a:lnTo>
                <a:cubicBezTo>
                  <a:pt x="7964978" y="3626507"/>
                  <a:pt x="7964978" y="3626507"/>
                  <a:pt x="7964978" y="3626507"/>
                </a:cubicBezTo>
                <a:cubicBezTo>
                  <a:pt x="8074415" y="3517045"/>
                  <a:pt x="8074415" y="3336196"/>
                  <a:pt x="7964978" y="3226735"/>
                </a:cubicBezTo>
                <a:cubicBezTo>
                  <a:pt x="4738960" y="0"/>
                  <a:pt x="4738960" y="0"/>
                  <a:pt x="4738960" y="0"/>
                </a:cubicBezTo>
                <a:close/>
                <a:moveTo>
                  <a:pt x="0" y="0"/>
                </a:moveTo>
                <a:lnTo>
                  <a:pt x="98791" y="0"/>
                </a:lnTo>
                <a:cubicBezTo>
                  <a:pt x="1075904" y="0"/>
                  <a:pt x="2469401" y="0"/>
                  <a:pt x="4456718" y="0"/>
                </a:cubicBezTo>
                <a:lnTo>
                  <a:pt x="4603489" y="0"/>
                </a:lnTo>
                <a:cubicBezTo>
                  <a:pt x="4603489" y="0"/>
                  <a:pt x="4603489" y="0"/>
                  <a:pt x="7829507" y="3226735"/>
                </a:cubicBezTo>
                <a:cubicBezTo>
                  <a:pt x="7938944" y="3336196"/>
                  <a:pt x="7938944" y="3517045"/>
                  <a:pt x="7829507" y="3626507"/>
                </a:cubicBezTo>
                <a:cubicBezTo>
                  <a:pt x="7829507" y="3626507"/>
                  <a:pt x="7829507" y="3626507"/>
                  <a:pt x="4598731" y="6858000"/>
                </a:cubicBezTo>
                <a:lnTo>
                  <a:pt x="4540663" y="6858000"/>
                </a:lnTo>
                <a:cubicBezTo>
                  <a:pt x="4077749" y="6858000"/>
                  <a:pt x="2938270" y="6858000"/>
                  <a:pt x="133398" y="6858000"/>
                </a:cubicBezTo>
                <a:lnTo>
                  <a:pt x="0" y="6858000"/>
                </a:lnTo>
                <a:close/>
              </a:path>
            </a:pathLst>
          </a:custGeom>
          <a:ln>
            <a:no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dirty="0"/>
          </a:p>
        </p:txBody>
      </p:sp>
      <p:sp>
        <p:nvSpPr>
          <p:cNvPr id="2" name="Title 1">
            <a:extLst>
              <a:ext uri="{FF2B5EF4-FFF2-40B4-BE49-F238E27FC236}">
                <a16:creationId xmlns:a16="http://schemas.microsoft.com/office/drawing/2014/main" id="{56E186D0-6E45-C496-57DF-1DC430E319EB}"/>
              </a:ext>
            </a:extLst>
          </p:cNvPr>
          <p:cNvSpPr>
            <a:spLocks noGrp="1"/>
          </p:cNvSpPr>
          <p:nvPr>
            <p:ph type="title"/>
          </p:nvPr>
        </p:nvSpPr>
        <p:spPr>
          <a:xfrm>
            <a:off x="535525" y="624110"/>
            <a:ext cx="4623955" cy="1280890"/>
          </a:xfrm>
        </p:spPr>
        <p:txBody>
          <a:bodyPr>
            <a:normAutofit/>
          </a:bodyPr>
          <a:lstStyle/>
          <a:p>
            <a:r>
              <a:rPr lang="en-US"/>
              <a:t>Take time</a:t>
            </a:r>
            <a:endParaRPr lang="en-AU"/>
          </a:p>
        </p:txBody>
      </p:sp>
      <p:sp>
        <p:nvSpPr>
          <p:cNvPr id="14" name="Rectangle 13">
            <a:extLst>
              <a:ext uri="{FF2B5EF4-FFF2-40B4-BE49-F238E27FC236}">
                <a16:creationId xmlns:a16="http://schemas.microsoft.com/office/drawing/2014/main" id="{433DF4D3-8A35-461A-ABE0-F56B78A1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4A77F64-28FC-CF36-A63F-48997F4B5EEB}"/>
              </a:ext>
            </a:extLst>
          </p:cNvPr>
          <p:cNvSpPr>
            <a:spLocks noGrp="1"/>
          </p:cNvSpPr>
          <p:nvPr>
            <p:ph idx="1"/>
          </p:nvPr>
        </p:nvSpPr>
        <p:spPr>
          <a:xfrm>
            <a:off x="531811" y="2133600"/>
            <a:ext cx="6207191" cy="3777622"/>
          </a:xfrm>
        </p:spPr>
        <p:txBody>
          <a:bodyPr>
            <a:normAutofit/>
          </a:bodyPr>
          <a:lstStyle/>
          <a:p>
            <a:r>
              <a:rPr lang="en-US" b="1" dirty="0"/>
              <a:t>Connect</a:t>
            </a:r>
          </a:p>
          <a:p>
            <a:pPr lvl="1"/>
            <a:r>
              <a:rPr lang="en-US" dirty="0"/>
              <a:t>How does holiness connect to something I know?</a:t>
            </a:r>
          </a:p>
          <a:p>
            <a:endParaRPr lang="en-US" b="1" dirty="0"/>
          </a:p>
          <a:p>
            <a:r>
              <a:rPr lang="en-US" b="1" dirty="0"/>
              <a:t>Extend</a:t>
            </a:r>
          </a:p>
          <a:p>
            <a:pPr lvl="1"/>
            <a:r>
              <a:rPr lang="en-US" dirty="0"/>
              <a:t>What new ideas do I have that extends my understanding in a new direction?</a:t>
            </a:r>
          </a:p>
          <a:p>
            <a:endParaRPr lang="en-US" b="1" dirty="0"/>
          </a:p>
          <a:p>
            <a:r>
              <a:rPr lang="en-US" b="1" dirty="0"/>
              <a:t>Challenge</a:t>
            </a:r>
          </a:p>
          <a:p>
            <a:pPr lvl="1"/>
            <a:r>
              <a:rPr lang="en-US" dirty="0"/>
              <a:t>What is challenging or confusing? What do I </a:t>
            </a:r>
          </a:p>
          <a:p>
            <a:pPr marL="457200" lvl="1" indent="0">
              <a:buNone/>
            </a:pPr>
            <a:r>
              <a:rPr lang="en-US" dirty="0"/>
              <a:t>      wonder about?</a:t>
            </a:r>
            <a:endParaRPr lang="en-AU" dirty="0"/>
          </a:p>
        </p:txBody>
      </p:sp>
    </p:spTree>
    <p:extLst>
      <p:ext uri="{BB962C8B-B14F-4D97-AF65-F5344CB8AC3E}">
        <p14:creationId xmlns:p14="http://schemas.microsoft.com/office/powerpoint/2010/main" val="13704053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D9AEEE-1CCD-43C0-BA3E-16D60A6E23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559C6C-01FF-4B24-9E5B-453DC0CCB787}"/>
              </a:ext>
            </a:extLst>
          </p:cNvPr>
          <p:cNvSpPr>
            <a:spLocks noGrp="1"/>
          </p:cNvSpPr>
          <p:nvPr>
            <p:ph type="title"/>
          </p:nvPr>
        </p:nvSpPr>
        <p:spPr>
          <a:xfrm>
            <a:off x="1259893" y="3101093"/>
            <a:ext cx="2454052" cy="3029344"/>
          </a:xfrm>
        </p:spPr>
        <p:txBody>
          <a:bodyPr>
            <a:normAutofit/>
          </a:bodyPr>
          <a:lstStyle/>
          <a:p>
            <a:r>
              <a:rPr lang="en-US" sz="3200" dirty="0">
                <a:solidFill>
                  <a:schemeClr val="bg1"/>
                </a:solidFill>
              </a:rPr>
              <a:t>Circle of viewpoints</a:t>
            </a:r>
            <a:br>
              <a:rPr lang="en-US" sz="3200" dirty="0">
                <a:solidFill>
                  <a:schemeClr val="bg1"/>
                </a:solidFill>
              </a:rPr>
            </a:br>
            <a:endParaRPr lang="en-AU" sz="3200" dirty="0">
              <a:solidFill>
                <a:schemeClr val="bg1"/>
              </a:solidFill>
            </a:endParaRPr>
          </a:p>
        </p:txBody>
      </p:sp>
      <p:sp>
        <p:nvSpPr>
          <p:cNvPr id="12" name="Freeform 11">
            <a:extLst>
              <a:ext uri="{FF2B5EF4-FFF2-40B4-BE49-F238E27FC236}">
                <a16:creationId xmlns:a16="http://schemas.microsoft.com/office/drawing/2014/main" id="{60F880A6-33D3-4EEC-A780-B73559B9F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4" name="Rectangle 13">
            <a:extLst>
              <a:ext uri="{FF2B5EF4-FFF2-40B4-BE49-F238E27FC236}">
                <a16:creationId xmlns:a16="http://schemas.microsoft.com/office/drawing/2014/main" id="{2C6246ED-0535-4496-A8F6-1E80CC4E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394E4D8-22DF-47DC-9485-D6445811CC8B}"/>
              </a:ext>
            </a:extLst>
          </p:cNvPr>
          <p:cNvGraphicFramePr>
            <a:graphicFrameLocks noGrp="1"/>
          </p:cNvGraphicFramePr>
          <p:nvPr>
            <p:ph idx="1"/>
            <p:extLst>
              <p:ext uri="{D42A27DB-BD31-4B8C-83A1-F6EECF244321}">
                <p14:modId xmlns:p14="http://schemas.microsoft.com/office/powerpoint/2010/main" val="3690868514"/>
              </p:ext>
            </p:extLst>
          </p:nvPr>
        </p:nvGraphicFramePr>
        <p:xfrm>
          <a:off x="4713144" y="641551"/>
          <a:ext cx="6832212"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0115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A8CEB-2966-4F5B-B803-0A754554C1DB}"/>
              </a:ext>
            </a:extLst>
          </p:cNvPr>
          <p:cNvSpPr>
            <a:spLocks noGrp="1"/>
          </p:cNvSpPr>
          <p:nvPr>
            <p:ph type="title"/>
          </p:nvPr>
        </p:nvSpPr>
        <p:spPr/>
        <p:txBody>
          <a:bodyPr/>
          <a:lstStyle/>
          <a:p>
            <a:r>
              <a:rPr lang="en-US" dirty="0"/>
              <a:t>5 ‘viewpoints’</a:t>
            </a:r>
            <a:endParaRPr lang="en-AU" dirty="0"/>
          </a:p>
        </p:txBody>
      </p:sp>
      <p:sp>
        <p:nvSpPr>
          <p:cNvPr id="3" name="Content Placeholder 2">
            <a:extLst>
              <a:ext uri="{FF2B5EF4-FFF2-40B4-BE49-F238E27FC236}">
                <a16:creationId xmlns:a16="http://schemas.microsoft.com/office/drawing/2014/main" id="{EA4FEE2F-4659-4444-8AB9-8A1FB1285038}"/>
              </a:ext>
            </a:extLst>
          </p:cNvPr>
          <p:cNvSpPr>
            <a:spLocks noGrp="1"/>
          </p:cNvSpPr>
          <p:nvPr>
            <p:ph idx="1"/>
          </p:nvPr>
        </p:nvSpPr>
        <p:spPr>
          <a:xfrm>
            <a:off x="2589212" y="2133600"/>
            <a:ext cx="8915400" cy="4724400"/>
          </a:xfrm>
        </p:spPr>
        <p:txBody>
          <a:bodyPr/>
          <a:lstStyle/>
          <a:p>
            <a:r>
              <a:rPr lang="en-US" dirty="0">
                <a:solidFill>
                  <a:srgbClr val="FF0000"/>
                </a:solidFill>
              </a:rPr>
              <a:t>Task: </a:t>
            </a:r>
            <a:r>
              <a:rPr lang="en-US" dirty="0"/>
              <a:t>According to your allocated/selected viewpoint, explore the </a:t>
            </a:r>
            <a:r>
              <a:rPr lang="en-US" i="1" dirty="0"/>
              <a:t>Holiness </a:t>
            </a:r>
            <a:r>
              <a:rPr lang="en-US" dirty="0"/>
              <a:t>using the following sentence starters:</a:t>
            </a:r>
          </a:p>
          <a:p>
            <a:endParaRPr lang="en-US" dirty="0"/>
          </a:p>
          <a:p>
            <a:r>
              <a:rPr lang="en-US" sz="2800" dirty="0">
                <a:solidFill>
                  <a:srgbClr val="7030A0"/>
                </a:solidFill>
              </a:rPr>
              <a:t>I am thinking of the </a:t>
            </a:r>
            <a:r>
              <a:rPr lang="en-US" sz="2800" i="1" dirty="0">
                <a:solidFill>
                  <a:srgbClr val="7030A0"/>
                </a:solidFill>
              </a:rPr>
              <a:t>Holiness </a:t>
            </a:r>
            <a:r>
              <a:rPr lang="en-US" sz="2800" dirty="0">
                <a:solidFill>
                  <a:srgbClr val="7030A0"/>
                </a:solidFill>
              </a:rPr>
              <a:t>from the viewpoint of…</a:t>
            </a:r>
          </a:p>
          <a:p>
            <a:r>
              <a:rPr lang="en-US" sz="2800" dirty="0">
                <a:solidFill>
                  <a:srgbClr val="00B050"/>
                </a:solidFill>
              </a:rPr>
              <a:t>I think… </a:t>
            </a:r>
            <a:r>
              <a:rPr lang="en-US" sz="2800" i="1" dirty="0">
                <a:solidFill>
                  <a:srgbClr val="00B050"/>
                </a:solidFill>
              </a:rPr>
              <a:t>[describe Holiness from this viewpoint. Be an actor – take on the character of your viewpoint]</a:t>
            </a:r>
          </a:p>
          <a:p>
            <a:r>
              <a:rPr lang="en-US" sz="2800" dirty="0">
                <a:solidFill>
                  <a:srgbClr val="00B0F0"/>
                </a:solidFill>
              </a:rPr>
              <a:t>A question I have from this viewpoint is </a:t>
            </a:r>
            <a:r>
              <a:rPr lang="en-US" sz="2800" i="1" dirty="0">
                <a:solidFill>
                  <a:srgbClr val="00B0F0"/>
                </a:solidFill>
              </a:rPr>
              <a:t>…</a:t>
            </a:r>
            <a:endParaRPr lang="en-AU" sz="2800" i="1" dirty="0">
              <a:solidFill>
                <a:srgbClr val="00B0F0"/>
              </a:solidFill>
            </a:endParaRPr>
          </a:p>
        </p:txBody>
      </p:sp>
    </p:spTree>
    <p:extLst>
      <p:ext uri="{BB962C8B-B14F-4D97-AF65-F5344CB8AC3E}">
        <p14:creationId xmlns:p14="http://schemas.microsoft.com/office/powerpoint/2010/main" val="36128080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Yellow and blue symbols">
            <a:extLst>
              <a:ext uri="{FF2B5EF4-FFF2-40B4-BE49-F238E27FC236}">
                <a16:creationId xmlns:a16="http://schemas.microsoft.com/office/drawing/2014/main" id="{3850F32E-95F1-CFED-B174-D180D47916A2}"/>
              </a:ext>
            </a:extLst>
          </p:cNvPr>
          <p:cNvPicPr>
            <a:picLocks noChangeAspect="1"/>
          </p:cNvPicPr>
          <p:nvPr/>
        </p:nvPicPr>
        <p:blipFill rotWithShape="1">
          <a:blip r:embed="rId2" cstate="screen">
            <a:alphaModFix amt="4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692FC08B-344A-071B-F832-8EC07D6A22E2}"/>
              </a:ext>
            </a:extLst>
          </p:cNvPr>
          <p:cNvSpPr>
            <a:spLocks noGrp="1"/>
          </p:cNvSpPr>
          <p:nvPr>
            <p:ph type="title"/>
          </p:nvPr>
        </p:nvSpPr>
        <p:spPr>
          <a:xfrm>
            <a:off x="2589213" y="2514600"/>
            <a:ext cx="8915399" cy="2262781"/>
          </a:xfrm>
        </p:spPr>
        <p:txBody>
          <a:bodyPr vert="horz" lIns="91440" tIns="45720" rIns="91440" bIns="45720" rtlCol="0" anchor="b">
            <a:normAutofit/>
          </a:bodyPr>
          <a:lstStyle/>
          <a:p>
            <a:r>
              <a:rPr lang="en-US" sz="5400" dirty="0">
                <a:solidFill>
                  <a:schemeClr val="tx1"/>
                </a:solidFill>
              </a:rPr>
              <a:t>Questions or Comments</a:t>
            </a:r>
          </a:p>
        </p:txBody>
      </p:sp>
      <p:sp>
        <p:nvSpPr>
          <p:cNvPr id="3" name="Text Placeholder 2">
            <a:extLst>
              <a:ext uri="{FF2B5EF4-FFF2-40B4-BE49-F238E27FC236}">
                <a16:creationId xmlns:a16="http://schemas.microsoft.com/office/drawing/2014/main" id="{3ED2C561-74A1-5A92-1409-8A33EBE7D481}"/>
              </a:ext>
            </a:extLst>
          </p:cNvPr>
          <p:cNvSpPr>
            <a:spLocks noGrp="1"/>
          </p:cNvSpPr>
          <p:nvPr>
            <p:ph type="body" idx="1"/>
          </p:nvPr>
        </p:nvSpPr>
        <p:spPr>
          <a:xfrm>
            <a:off x="2589213" y="4777379"/>
            <a:ext cx="8915399" cy="1126283"/>
          </a:xfrm>
        </p:spPr>
        <p:txBody>
          <a:bodyPr vert="horz" lIns="91440" tIns="45720" rIns="91440" bIns="45720" rtlCol="0" anchor="t">
            <a:normAutofit/>
          </a:bodyPr>
          <a:lstStyle/>
          <a:p>
            <a:endParaRPr lang="en-US" sz="1800"/>
          </a:p>
        </p:txBody>
      </p:sp>
      <p:sp>
        <p:nvSpPr>
          <p:cNvPr id="43" name="Rectangle 42">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45"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193797377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1"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2"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3"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5"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7"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8"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9"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0"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2" name="Group 21">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4"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5"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6"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7"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8"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29"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0"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1"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2"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3"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4"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6" name="Rectangle 35">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8"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0" name="Rectangle 39">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grpSp>
        <p:nvGrpSpPr>
          <p:cNvPr id="44" name="Group 43">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schemeClr>
          </a:solidFill>
        </p:grpSpPr>
        <p:sp>
          <p:nvSpPr>
            <p:cNvPr id="45"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46"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47"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48"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49"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50"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51"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52"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3"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4"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5"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56"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 name="Title 1">
            <a:extLst>
              <a:ext uri="{FF2B5EF4-FFF2-40B4-BE49-F238E27FC236}">
                <a16:creationId xmlns:a16="http://schemas.microsoft.com/office/drawing/2014/main" id="{A2233A68-6047-50D4-92FA-F08614840535}"/>
              </a:ext>
            </a:extLst>
          </p:cNvPr>
          <p:cNvSpPr>
            <a:spLocks noGrp="1"/>
          </p:cNvSpPr>
          <p:nvPr>
            <p:ph type="title"/>
          </p:nvPr>
        </p:nvSpPr>
        <p:spPr>
          <a:xfrm>
            <a:off x="1304103" y="1318591"/>
            <a:ext cx="5800929" cy="4220820"/>
          </a:xfrm>
        </p:spPr>
        <p:txBody>
          <a:bodyPr vert="horz" lIns="91440" tIns="45720" rIns="91440" bIns="45720" rtlCol="0" anchor="ctr">
            <a:normAutofit/>
          </a:bodyPr>
          <a:lstStyle/>
          <a:p>
            <a:pPr algn="r"/>
            <a:r>
              <a:rPr lang="en-US" sz="6600">
                <a:solidFill>
                  <a:schemeClr val="tx2">
                    <a:lumMod val="75000"/>
                  </a:schemeClr>
                </a:solidFill>
              </a:rPr>
              <a:t>What’s an exhortation?</a:t>
            </a:r>
          </a:p>
        </p:txBody>
      </p:sp>
      <p:sp>
        <p:nvSpPr>
          <p:cNvPr id="3" name="Content Placeholder 2">
            <a:extLst>
              <a:ext uri="{FF2B5EF4-FFF2-40B4-BE49-F238E27FC236}">
                <a16:creationId xmlns:a16="http://schemas.microsoft.com/office/drawing/2014/main" id="{B408CB2B-909E-35F9-C29F-3456A21F73F4}"/>
              </a:ext>
            </a:extLst>
          </p:cNvPr>
          <p:cNvSpPr>
            <a:spLocks noGrp="1"/>
          </p:cNvSpPr>
          <p:nvPr>
            <p:ph idx="1"/>
          </p:nvPr>
        </p:nvSpPr>
        <p:spPr>
          <a:xfrm>
            <a:off x="7855048" y="1871831"/>
            <a:ext cx="3084569" cy="3199806"/>
          </a:xfrm>
        </p:spPr>
        <p:txBody>
          <a:bodyPr vert="horz" lIns="91440" tIns="45720" rIns="91440" bIns="45720" rtlCol="0" anchor="ctr">
            <a:normAutofit/>
          </a:bodyPr>
          <a:lstStyle/>
          <a:p>
            <a:pPr marL="0" indent="0">
              <a:buNone/>
            </a:pPr>
            <a:r>
              <a:rPr lang="en-US">
                <a:solidFill>
                  <a:schemeClr val="tx2">
                    <a:lumMod val="75000"/>
                  </a:schemeClr>
                </a:solidFill>
              </a:rPr>
              <a:t>Letter – pastoral message</a:t>
            </a:r>
          </a:p>
        </p:txBody>
      </p:sp>
      <p:cxnSp>
        <p:nvCxnSpPr>
          <p:cNvPr id="58" name="Straight Connector 57">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7196"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56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1" name="Rectangle 6">
            <a:extLst>
              <a:ext uri="{FF2B5EF4-FFF2-40B4-BE49-F238E27FC236}">
                <a16:creationId xmlns:a16="http://schemas.microsoft.com/office/drawing/2014/main" id="{01520B72-94C4-4ABB-AC64-A3382705BE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64CBFD-D6E8-4E6A-8F66-1948BED331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Diagram 1">
            <a:extLst>
              <a:ext uri="{FF2B5EF4-FFF2-40B4-BE49-F238E27FC236}">
                <a16:creationId xmlns:a16="http://schemas.microsoft.com/office/drawing/2014/main" id="{1233C2EF-4F8A-7984-15EC-C74318D41520}"/>
              </a:ext>
            </a:extLst>
          </p:cNvPr>
          <p:cNvGraphicFramePr/>
          <p:nvPr>
            <p:extLst>
              <p:ext uri="{D42A27DB-BD31-4B8C-83A1-F6EECF244321}">
                <p14:modId xmlns:p14="http://schemas.microsoft.com/office/powerpoint/2010/main" val="176121144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234745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FC2F6081287A47983078946FC86B54" ma:contentTypeVersion="15" ma:contentTypeDescription="Create a new document." ma:contentTypeScope="" ma:versionID="264c2bc29f373e18dfca82a1cfc634cc">
  <xsd:schema xmlns:xsd="http://www.w3.org/2001/XMLSchema" xmlns:xs="http://www.w3.org/2001/XMLSchema" xmlns:p="http://schemas.microsoft.com/office/2006/metadata/properties" xmlns:ns2="3724835d-20ad-4f52-a9ac-ec0a6cacda0e" xmlns:ns3="d2b1a535-279f-4107-bc24-97af53c57e4d" targetNamespace="http://schemas.microsoft.com/office/2006/metadata/properties" ma:root="true" ma:fieldsID="03345d1f8ffd4c025080062b328113aa" ns2:_="" ns3:_="">
    <xsd:import namespace="3724835d-20ad-4f52-a9ac-ec0a6cacda0e"/>
    <xsd:import namespace="d2b1a535-279f-4107-bc24-97af53c57e4d"/>
    <xsd:element name="properties">
      <xsd:complexType>
        <xsd:sequence>
          <xsd:element name="documentManagement">
            <xsd:complexType>
              <xsd:all>
                <xsd:element ref="ns2:_dlc_DocId" minOccurs="0"/>
                <xsd:element ref="ns2:_dlc_DocIdUrl" minOccurs="0"/>
                <xsd:element ref="ns2:_dlc_DocIdPersistId" minOccurs="0"/>
                <xsd:element ref="ns2:e9b6972f62474cc29b4fb746757d99cd" minOccurs="0"/>
                <xsd:element ref="ns2:TaxCatchAll" minOccurs="0"/>
                <xsd:element ref="ns2:TaxCatchAllLabel" minOccurs="0"/>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24835d-20ad-4f52-a9ac-ec0a6cacda0e"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e9b6972f62474cc29b4fb746757d99cd" ma:index="7" nillable="true" ma:taxonomy="true" ma:internalName="e9b6972f62474cc29b4fb746757d99cd" ma:taxonomyFieldName="NZCEO_x0020_File_x0020_Code" ma:displayName="NZCEO File Code" ma:default="" ma:fieldId="{e9b6972f-6247-4cc2-9b4f-b746757d99cd}" ma:taxonomyMulti="true" ma:sspId="66171eaa-ab25-4e5e-b55c-0ce60966998b" ma:termSetId="7307907e-8fdc-4e72-810b-578d9c3ed4c0" ma:anchorId="00000000-0000-0000-0000-000000000000" ma:open="false" ma:isKeyword="false">
      <xsd:complexType>
        <xsd:sequence>
          <xsd:element ref="pc:Terms" minOccurs="0" maxOccurs="1"/>
        </xsd:sequence>
      </xsd:complexType>
    </xsd:element>
    <xsd:element name="TaxCatchAll" ma:index="8" nillable="true" ma:displayName="Taxonomy Catch All Column" ma:description="" ma:hidden="true" ma:list="{022baa06-1ff0-4206-bc2f-286ce2321b2c}" ma:internalName="TaxCatchAll" ma:showField="CatchAllData" ma:web="3724835d-20ad-4f52-a9ac-ec0a6cacda0e">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022baa06-1ff0-4206-bc2f-286ce2321b2c}" ma:internalName="TaxCatchAllLabel" ma:readOnly="true" ma:showField="CatchAllDataLabel" ma:web="3724835d-20ad-4f52-a9ac-ec0a6cacda0e">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b1a535-279f-4107-bc24-97af53c57e4d" elementFormDefault="qualified">
    <xsd:import namespace="http://schemas.microsoft.com/office/2006/documentManagement/types"/>
    <xsd:import namespace="http://schemas.microsoft.com/office/infopath/2007/PartnerControls"/>
    <xsd:element name="MediaServiceMetadata" ma:index="17" nillable="true" ma:displayName="MediaServiceMetadata" ma:description="" ma:hidden="true" ma:internalName="MediaServiceMetadata" ma:readOnly="true">
      <xsd:simpleType>
        <xsd:restriction base="dms:Note"/>
      </xsd:simpleType>
    </xsd:element>
    <xsd:element name="MediaServiceFastMetadata" ma:index="18" nillable="true" ma:displayName="MediaServiceFastMetadata" ma:description="" ma:hidden="true" ma:internalName="MediaServiceFastMetadata" ma:readOnly="true">
      <xsd:simpleType>
        <xsd:restriction base="dms:Note"/>
      </xsd:simpleType>
    </xsd:element>
    <xsd:element name="MediaServiceDateTaken" ma:index="19" nillable="true" ma:displayName="MediaServiceDateTaken" ma:description="" ma:hidden="true" ma:internalName="MediaServiceDateTaken" ma:readOnly="true">
      <xsd:simpleType>
        <xsd:restriction base="dms:Text"/>
      </xsd:simpleType>
    </xsd:element>
    <xsd:element name="MediaServiceAutoTags" ma:index="20" nillable="true" ma:displayName="MediaServiceAutoTags" ma:internalName="MediaServiceAutoTags"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Location" ma:index="22" nillable="true" ma:displayName="MediaServiceLocation" ma:internalName="MediaServiceLocation"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AB0ED3A-B41E-4A6A-90B3-6AA122968C8F}">
  <ds:schemaRefs>
    <ds:schemaRef ds:uri="http://schemas.microsoft.com/sharepoint/v3/contenttype/forms"/>
  </ds:schemaRefs>
</ds:datastoreItem>
</file>

<file path=customXml/itemProps2.xml><?xml version="1.0" encoding="utf-8"?>
<ds:datastoreItem xmlns:ds="http://schemas.openxmlformats.org/officeDocument/2006/customXml" ds:itemID="{BD9534FF-E462-4201-8462-38F2814BAA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24835d-20ad-4f52-a9ac-ec0a6cacda0e"/>
    <ds:schemaRef ds:uri="d2b1a535-279f-4107-bc24-97af53c57e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163394B-FDE2-4736-B1B2-4FB83A45E1F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Wisp</Template>
  <TotalTime>579</TotalTime>
  <Words>2003</Words>
  <Application>Microsoft Macintosh PowerPoint</Application>
  <PresentationFormat>Widescreen</PresentationFormat>
  <Paragraphs>303</Paragraphs>
  <Slides>76</Slides>
  <Notes>31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76</vt:i4>
      </vt:variant>
    </vt:vector>
  </HeadingPairs>
  <TitlesOfParts>
    <vt:vector size="84" baseType="lpstr">
      <vt:lpstr>Arial</vt:lpstr>
      <vt:lpstr>Calibri</vt:lpstr>
      <vt:lpstr>Century Gothic</vt:lpstr>
      <vt:lpstr>Wingdings 3</vt:lpstr>
      <vt:lpstr>Wisp</vt:lpstr>
      <vt:lpstr>1_Wisp</vt:lpstr>
      <vt:lpstr>Wisp</vt:lpstr>
      <vt:lpstr>Wisp</vt:lpstr>
      <vt:lpstr>Holiness: the call to be whole</vt:lpstr>
      <vt:lpstr>    Acknowledgement of Country</vt:lpstr>
      <vt:lpstr>PowerPoint Presentation</vt:lpstr>
      <vt:lpstr>Holiness</vt:lpstr>
      <vt:lpstr>PowerPoint Presentation</vt:lpstr>
      <vt:lpstr>PowerPoint Presentation</vt:lpstr>
      <vt:lpstr>Gaudete et Exsultate</vt:lpstr>
      <vt:lpstr>What’s an exhortation?</vt:lpstr>
      <vt:lpstr>PowerPoint Presentation</vt:lpstr>
      <vt:lpstr>PowerPoint Presentation</vt:lpstr>
      <vt:lpstr>PowerPoint Presentation</vt:lpstr>
      <vt:lpstr>PowerPoint Presentation</vt:lpstr>
      <vt:lpstr>Key themes Francis’ papacy</vt:lpstr>
      <vt:lpstr>PowerPoint Presentation</vt:lpstr>
      <vt:lpstr>PowerPoint Presentation</vt:lpstr>
      <vt:lpstr>Dorothy Day</vt:lpstr>
      <vt:lpstr>‘Friends of God’ </vt:lpstr>
      <vt:lpstr>PowerPoint Presentation</vt:lpstr>
      <vt:lpstr>PowerPoint Presentation</vt:lpstr>
      <vt:lpstr>Breath of God</vt:lpstr>
      <vt:lpstr>PowerPoint Presentation</vt:lpstr>
      <vt:lpstr>Spirit </vt:lpstr>
      <vt:lpstr>Cardinal Newman   </vt:lpstr>
      <vt:lpstr>We are all called to by holy by:</vt:lpstr>
      <vt:lpstr>Holiness is not…</vt:lpstr>
      <vt:lpstr>Holiness is…</vt:lpstr>
      <vt:lpstr>Cardinal Bernardin   - Chicago </vt:lpstr>
      <vt:lpstr>Holiness does not look the same for everyone </vt:lpstr>
      <vt:lpstr>Path to holiness</vt:lpstr>
      <vt:lpstr>Holiness and Community </vt:lpstr>
      <vt:lpstr>How do I reflect God in the World?</vt:lpstr>
      <vt:lpstr>PowerPoint Presentation</vt:lpstr>
      <vt:lpstr>PowerPoint Presentation</vt:lpstr>
      <vt:lpstr>Developing holiness</vt:lpstr>
      <vt:lpstr>Two enemies of holiness</vt:lpstr>
      <vt:lpstr>Contemporary Gnosticism </vt:lpstr>
      <vt:lpstr>Contemporary Pelagianism</vt:lpstr>
      <vt:lpstr>Holiness is practical and concrete</vt:lpstr>
      <vt:lpstr>Cathedral of Our Lady of the Angels</vt:lpstr>
      <vt:lpstr>Our Lady of the Angels</vt:lpstr>
      <vt:lpstr>See, Think, Me, We…</vt:lpstr>
      <vt:lpstr>PowerPoint Presentation</vt:lpstr>
      <vt:lpstr>See</vt:lpstr>
      <vt:lpstr>PowerPoint Presentation</vt:lpstr>
      <vt:lpstr>PowerPoint Presentation</vt:lpstr>
      <vt:lpstr>PowerPoint Presentation</vt:lpstr>
      <vt:lpstr>PowerPoint Presentation</vt:lpstr>
      <vt:lpstr>PowerPoint Presentation</vt:lpstr>
      <vt:lpstr>PowerPoint Presentation</vt:lpstr>
      <vt:lpstr>THINK</vt:lpstr>
      <vt:lpstr>PowerPoint Presentation</vt:lpstr>
      <vt:lpstr>PowerPoint Presentation</vt:lpstr>
      <vt:lpstr>PowerPoint Presentation</vt:lpstr>
      <vt:lpstr>PowerPoint Presentation</vt:lpstr>
      <vt:lpstr>PowerPoint Presentation</vt:lpstr>
      <vt:lpstr>PowerPoint Presentation</vt:lpstr>
      <vt:lpstr>ME</vt:lpstr>
      <vt:lpstr>PowerPoint Presentation</vt:lpstr>
      <vt:lpstr>PowerPoint Presentation</vt:lpstr>
      <vt:lpstr>PowerPoint Presentation</vt:lpstr>
      <vt:lpstr>PowerPoint Presentation</vt:lpstr>
      <vt:lpstr>PowerPoint Presentation</vt:lpstr>
      <vt:lpstr>PowerPoint Presentation</vt:lpstr>
      <vt:lpstr>WE</vt:lpstr>
      <vt:lpstr>WE</vt:lpstr>
      <vt:lpstr>PowerPoint Presentation</vt:lpstr>
      <vt:lpstr>Holiness</vt:lpstr>
      <vt:lpstr>Will you respond to the call?</vt:lpstr>
      <vt:lpstr>Holiness?</vt:lpstr>
      <vt:lpstr>PowerPoint Presentation</vt:lpstr>
      <vt:lpstr>Break Out Session </vt:lpstr>
      <vt:lpstr>Our lady of the Angels Cathedral</vt:lpstr>
      <vt:lpstr>Take time</vt:lpstr>
      <vt:lpstr>Circle of viewpoints </vt:lpstr>
      <vt:lpstr>5 ‘viewpoints’</vt:lpstr>
      <vt:lpstr>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Holliness</dc:title>
  <dc:creator>Peta Goldburg</dc:creator>
  <cp:lastModifiedBy>Chris Taylor</cp:lastModifiedBy>
  <cp:revision>6</cp:revision>
  <dcterms:created xsi:type="dcterms:W3CDTF">2022-08-17T04:22:35Z</dcterms:created>
  <dcterms:modified xsi:type="dcterms:W3CDTF">2022-08-31T00:13:27Z</dcterms:modified>
</cp:coreProperties>
</file>