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1" r:id="rId2"/>
    <p:sldId id="349" r:id="rId3"/>
    <p:sldId id="348" r:id="rId4"/>
    <p:sldId id="319" r:id="rId5"/>
    <p:sldId id="292" r:id="rId6"/>
    <p:sldId id="320" r:id="rId7"/>
    <p:sldId id="323" r:id="rId8"/>
    <p:sldId id="321" r:id="rId9"/>
    <p:sldId id="342" r:id="rId10"/>
    <p:sldId id="345" r:id="rId11"/>
    <p:sldId id="346" r:id="rId12"/>
    <p:sldId id="351" r:id="rId13"/>
    <p:sldId id="352" r:id="rId14"/>
    <p:sldId id="277" r:id="rId15"/>
    <p:sldId id="355" r:id="rId16"/>
    <p:sldId id="337" r:id="rId17"/>
    <p:sldId id="326" r:id="rId18"/>
    <p:sldId id="330" r:id="rId19"/>
    <p:sldId id="331" r:id="rId20"/>
    <p:sldId id="333" r:id="rId21"/>
    <p:sldId id="340" r:id="rId22"/>
    <p:sldId id="289" r:id="rId23"/>
    <p:sldId id="356" r:id="rId24"/>
    <p:sldId id="339" r:id="rId25"/>
    <p:sldId id="341" r:id="rId26"/>
    <p:sldId id="334" r:id="rId27"/>
    <p:sldId id="338" r:id="rId28"/>
    <p:sldId id="354"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1518"/>
  </p:normalViewPr>
  <p:slideViewPr>
    <p:cSldViewPr snapToGrid="0" snapToObjects="1">
      <p:cViewPr varScale="1">
        <p:scale>
          <a:sx n="46" d="100"/>
          <a:sy n="46"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3D228-07D5-5741-BF68-85986B880699}" type="doc">
      <dgm:prSet loTypeId="urn:microsoft.com/office/officeart/2005/8/layout/matrix1" loCatId="matrix" qsTypeId="urn:microsoft.com/office/officeart/2005/8/quickstyle/simple3" qsCatId="simple" csTypeId="urn:microsoft.com/office/officeart/2005/8/colors/colorful4" csCatId="colorful" phldr="1"/>
      <dgm:spPr/>
      <dgm:t>
        <a:bodyPr/>
        <a:lstStyle/>
        <a:p>
          <a:endParaRPr lang="en-GB"/>
        </a:p>
      </dgm:t>
    </dgm:pt>
    <dgm:pt modelId="{1532828E-6467-D34F-85FD-8BE5CF3F38AC}">
      <dgm:prSet custT="1"/>
      <dgm:spPr>
        <a:gradFill rotWithShape="0">
          <a:gsLst>
            <a:gs pos="0">
              <a:schemeClr val="accent4">
                <a:tint val="40000"/>
                <a:hueOff val="0"/>
                <a:satOff val="0"/>
                <a:lumOff val="0"/>
                <a:alphaOff val="0"/>
                <a:lumMod val="110000"/>
                <a:satMod val="105000"/>
                <a:tint val="67000"/>
              </a:schemeClr>
            </a:gs>
            <a:gs pos="54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gradFill>
      </dgm:spPr>
      <dgm:t>
        <a:bodyPr/>
        <a:lstStyle/>
        <a:p>
          <a:r>
            <a:rPr lang="mi-NZ" sz="5400" b="1" dirty="0"/>
            <a:t>SOURCES</a:t>
          </a:r>
          <a:endParaRPr lang="en-NZ" sz="5400" b="1" dirty="0"/>
        </a:p>
      </dgm:t>
    </dgm:pt>
    <dgm:pt modelId="{4C5BAD24-7A24-AA4E-9B3A-C5B329A15B64}" type="parTrans" cxnId="{E6F42788-01F5-9D43-A2E6-3F669A59A4A5}">
      <dgm:prSet/>
      <dgm:spPr/>
      <dgm:t>
        <a:bodyPr/>
        <a:lstStyle/>
        <a:p>
          <a:endParaRPr lang="en-GB"/>
        </a:p>
      </dgm:t>
    </dgm:pt>
    <dgm:pt modelId="{9350F94F-67FA-AE46-822E-8EA7F475EA08}" type="sibTrans" cxnId="{E6F42788-01F5-9D43-A2E6-3F669A59A4A5}">
      <dgm:prSet/>
      <dgm:spPr/>
      <dgm:t>
        <a:bodyPr/>
        <a:lstStyle/>
        <a:p>
          <a:endParaRPr lang="en-GB"/>
        </a:p>
      </dgm:t>
    </dgm:pt>
    <dgm:pt modelId="{31987A41-E93F-0841-8EBC-C6A2DC55E340}">
      <dgm:prSet custT="1"/>
      <dgm:spPr/>
      <dgm:t>
        <a:bodyPr/>
        <a:lstStyle/>
        <a:p>
          <a:r>
            <a:rPr lang="mi-NZ" sz="4000" b="1" dirty="0"/>
            <a:t>Scripture</a:t>
          </a:r>
          <a:endParaRPr lang="en-NZ" sz="4000" b="1" dirty="0"/>
        </a:p>
      </dgm:t>
    </dgm:pt>
    <dgm:pt modelId="{8F5333DB-71DC-9546-91F6-E46FD9DC43C6}" type="parTrans" cxnId="{152B2AE1-AF54-6B47-BE29-77EFE7377857}">
      <dgm:prSet/>
      <dgm:spPr/>
      <dgm:t>
        <a:bodyPr/>
        <a:lstStyle/>
        <a:p>
          <a:endParaRPr lang="en-GB"/>
        </a:p>
      </dgm:t>
    </dgm:pt>
    <dgm:pt modelId="{BDDBAA1F-999D-AC46-B56F-CD7D31425E82}" type="sibTrans" cxnId="{152B2AE1-AF54-6B47-BE29-77EFE7377857}">
      <dgm:prSet/>
      <dgm:spPr/>
      <dgm:t>
        <a:bodyPr/>
        <a:lstStyle/>
        <a:p>
          <a:endParaRPr lang="en-GB"/>
        </a:p>
      </dgm:t>
    </dgm:pt>
    <dgm:pt modelId="{E6CA71AC-2B77-0C49-8E39-780F35F4F272}">
      <dgm:prSet custT="1"/>
      <dgm:spPr/>
      <dgm:t>
        <a:bodyPr/>
        <a:lstStyle/>
        <a:p>
          <a:r>
            <a:rPr lang="mi-NZ" sz="4000" b="1" dirty="0"/>
            <a:t>Lived Tradition</a:t>
          </a:r>
          <a:endParaRPr lang="en-NZ" sz="4000" b="1" dirty="0"/>
        </a:p>
      </dgm:t>
    </dgm:pt>
    <dgm:pt modelId="{14C66F20-75B6-014A-ADF6-4AE43AA3D836}" type="parTrans" cxnId="{3EB7CF10-A881-AA46-83C8-B18C83D706DA}">
      <dgm:prSet/>
      <dgm:spPr/>
      <dgm:t>
        <a:bodyPr/>
        <a:lstStyle/>
        <a:p>
          <a:endParaRPr lang="en-GB"/>
        </a:p>
      </dgm:t>
    </dgm:pt>
    <dgm:pt modelId="{DB1670E9-637E-484C-BD01-001E81F4B320}" type="sibTrans" cxnId="{3EB7CF10-A881-AA46-83C8-B18C83D706DA}">
      <dgm:prSet/>
      <dgm:spPr/>
      <dgm:t>
        <a:bodyPr/>
        <a:lstStyle/>
        <a:p>
          <a:endParaRPr lang="en-GB"/>
        </a:p>
      </dgm:t>
    </dgm:pt>
    <dgm:pt modelId="{845D3B19-B5A7-7C4A-A2D5-17BF1DB70B33}">
      <dgm:prSet/>
      <dgm:spPr/>
      <dgm:t>
        <a:bodyPr/>
        <a:lstStyle/>
        <a:p>
          <a:r>
            <a:rPr lang="mi-NZ" b="1" dirty="0"/>
            <a:t>Reason (Natural Law)</a:t>
          </a:r>
          <a:endParaRPr lang="en-NZ" b="1" dirty="0"/>
        </a:p>
      </dgm:t>
    </dgm:pt>
    <dgm:pt modelId="{E304147F-A1AB-6343-9599-BE7941897575}" type="parTrans" cxnId="{87BD1AFF-5F11-6A4E-8B2F-50B755AA6B3B}">
      <dgm:prSet/>
      <dgm:spPr/>
      <dgm:t>
        <a:bodyPr/>
        <a:lstStyle/>
        <a:p>
          <a:endParaRPr lang="en-GB"/>
        </a:p>
      </dgm:t>
    </dgm:pt>
    <dgm:pt modelId="{DAD971BF-6E24-5145-B4B1-0689EF46D777}" type="sibTrans" cxnId="{87BD1AFF-5F11-6A4E-8B2F-50B755AA6B3B}">
      <dgm:prSet/>
      <dgm:spPr/>
      <dgm:t>
        <a:bodyPr/>
        <a:lstStyle/>
        <a:p>
          <a:endParaRPr lang="en-GB"/>
        </a:p>
      </dgm:t>
    </dgm:pt>
    <dgm:pt modelId="{EFDB7991-54D8-8C49-A821-F12978A94691}">
      <dgm:prSet/>
      <dgm:spPr/>
      <dgm:t>
        <a:bodyPr/>
        <a:lstStyle/>
        <a:p>
          <a:r>
            <a:rPr lang="mi-NZ" b="1" dirty="0"/>
            <a:t>Experience</a:t>
          </a:r>
          <a:endParaRPr lang="en-NZ" b="1" dirty="0"/>
        </a:p>
      </dgm:t>
    </dgm:pt>
    <dgm:pt modelId="{DFB7E8E8-F939-8B46-8883-6D1D2EDB0256}" type="parTrans" cxnId="{AA0ACD99-180A-7E42-B0A6-F4CB546B796B}">
      <dgm:prSet/>
      <dgm:spPr/>
      <dgm:t>
        <a:bodyPr/>
        <a:lstStyle/>
        <a:p>
          <a:endParaRPr lang="en-GB"/>
        </a:p>
      </dgm:t>
    </dgm:pt>
    <dgm:pt modelId="{6CDA37FF-CAC8-7944-8E6F-648A285477CC}" type="sibTrans" cxnId="{AA0ACD99-180A-7E42-B0A6-F4CB546B796B}">
      <dgm:prSet/>
      <dgm:spPr/>
      <dgm:t>
        <a:bodyPr/>
        <a:lstStyle/>
        <a:p>
          <a:endParaRPr lang="en-GB"/>
        </a:p>
      </dgm:t>
    </dgm:pt>
    <dgm:pt modelId="{26C083A1-147F-AE45-BEE5-DD3CF5198F93}" type="pres">
      <dgm:prSet presAssocID="{D7B3D228-07D5-5741-BF68-85986B880699}" presName="diagram" presStyleCnt="0">
        <dgm:presLayoutVars>
          <dgm:chMax val="1"/>
          <dgm:dir/>
          <dgm:animLvl val="ctr"/>
          <dgm:resizeHandles val="exact"/>
        </dgm:presLayoutVars>
      </dgm:prSet>
      <dgm:spPr/>
    </dgm:pt>
    <dgm:pt modelId="{CA83DB1C-C99D-9345-A47F-B6EAFBFC6DAA}" type="pres">
      <dgm:prSet presAssocID="{D7B3D228-07D5-5741-BF68-85986B880699}" presName="matrix" presStyleCnt="0"/>
      <dgm:spPr/>
    </dgm:pt>
    <dgm:pt modelId="{F18D96B6-A354-7D49-8781-0C899C310E7C}" type="pres">
      <dgm:prSet presAssocID="{D7B3D228-07D5-5741-BF68-85986B880699}" presName="tile1" presStyleLbl="node1" presStyleIdx="0" presStyleCnt="4" custLinFactNeighborX="0" custLinFactNeighborY="0"/>
      <dgm:spPr/>
    </dgm:pt>
    <dgm:pt modelId="{04D234BF-89CA-C843-97CE-B93840C6BCC0}" type="pres">
      <dgm:prSet presAssocID="{D7B3D228-07D5-5741-BF68-85986B880699}" presName="tile1text" presStyleLbl="node1" presStyleIdx="0" presStyleCnt="4">
        <dgm:presLayoutVars>
          <dgm:chMax val="0"/>
          <dgm:chPref val="0"/>
          <dgm:bulletEnabled val="1"/>
        </dgm:presLayoutVars>
      </dgm:prSet>
      <dgm:spPr/>
    </dgm:pt>
    <dgm:pt modelId="{67107AE1-C8BC-BA4A-B886-D89B9A1084AB}" type="pres">
      <dgm:prSet presAssocID="{D7B3D228-07D5-5741-BF68-85986B880699}" presName="tile2" presStyleLbl="node1" presStyleIdx="1" presStyleCnt="4" custLinFactNeighborX="38386" custLinFactNeighborY="-1709"/>
      <dgm:spPr/>
    </dgm:pt>
    <dgm:pt modelId="{064F8E24-6663-7840-91A8-1F9DE685FE8B}" type="pres">
      <dgm:prSet presAssocID="{D7B3D228-07D5-5741-BF68-85986B880699}" presName="tile2text" presStyleLbl="node1" presStyleIdx="1" presStyleCnt="4">
        <dgm:presLayoutVars>
          <dgm:chMax val="0"/>
          <dgm:chPref val="0"/>
          <dgm:bulletEnabled val="1"/>
        </dgm:presLayoutVars>
      </dgm:prSet>
      <dgm:spPr/>
    </dgm:pt>
    <dgm:pt modelId="{13EE8661-F899-0C43-9830-B325C16A0A53}" type="pres">
      <dgm:prSet presAssocID="{D7B3D228-07D5-5741-BF68-85986B880699}" presName="tile3" presStyleLbl="node1" presStyleIdx="2" presStyleCnt="4"/>
      <dgm:spPr/>
    </dgm:pt>
    <dgm:pt modelId="{422E9058-0CC8-0C4D-AB48-6299624A03AB}" type="pres">
      <dgm:prSet presAssocID="{D7B3D228-07D5-5741-BF68-85986B880699}" presName="tile3text" presStyleLbl="node1" presStyleIdx="2" presStyleCnt="4">
        <dgm:presLayoutVars>
          <dgm:chMax val="0"/>
          <dgm:chPref val="0"/>
          <dgm:bulletEnabled val="1"/>
        </dgm:presLayoutVars>
      </dgm:prSet>
      <dgm:spPr/>
    </dgm:pt>
    <dgm:pt modelId="{580D546C-0D03-084C-804D-7A8812CECE58}" type="pres">
      <dgm:prSet presAssocID="{D7B3D228-07D5-5741-BF68-85986B880699}" presName="tile4" presStyleLbl="node1" presStyleIdx="3" presStyleCnt="4"/>
      <dgm:spPr/>
    </dgm:pt>
    <dgm:pt modelId="{3222AF9D-F45F-C54C-B4D8-E630AB9F0F95}" type="pres">
      <dgm:prSet presAssocID="{D7B3D228-07D5-5741-BF68-85986B880699}" presName="tile4text" presStyleLbl="node1" presStyleIdx="3" presStyleCnt="4">
        <dgm:presLayoutVars>
          <dgm:chMax val="0"/>
          <dgm:chPref val="0"/>
          <dgm:bulletEnabled val="1"/>
        </dgm:presLayoutVars>
      </dgm:prSet>
      <dgm:spPr/>
    </dgm:pt>
    <dgm:pt modelId="{A47BC6C1-2A57-1C49-AFD4-9E9417DBAF49}" type="pres">
      <dgm:prSet presAssocID="{D7B3D228-07D5-5741-BF68-85986B880699}" presName="centerTile" presStyleLbl="fgShp" presStyleIdx="0" presStyleCnt="1" custScaleX="190616">
        <dgm:presLayoutVars>
          <dgm:chMax val="0"/>
          <dgm:chPref val="0"/>
        </dgm:presLayoutVars>
      </dgm:prSet>
      <dgm:spPr/>
    </dgm:pt>
  </dgm:ptLst>
  <dgm:cxnLst>
    <dgm:cxn modelId="{9650CD00-F007-5E4A-A521-C56BB4ABF62E}" type="presOf" srcId="{EFDB7991-54D8-8C49-A821-F12978A94691}" destId="{580D546C-0D03-084C-804D-7A8812CECE58}" srcOrd="0" destOrd="0" presId="urn:microsoft.com/office/officeart/2005/8/layout/matrix1"/>
    <dgm:cxn modelId="{F50E880F-842F-0141-B7F7-BE4ABE2CB181}" type="presOf" srcId="{EFDB7991-54D8-8C49-A821-F12978A94691}" destId="{3222AF9D-F45F-C54C-B4D8-E630AB9F0F95}" srcOrd="1" destOrd="0" presId="urn:microsoft.com/office/officeart/2005/8/layout/matrix1"/>
    <dgm:cxn modelId="{3EB7CF10-A881-AA46-83C8-B18C83D706DA}" srcId="{1532828E-6467-D34F-85FD-8BE5CF3F38AC}" destId="{E6CA71AC-2B77-0C49-8E39-780F35F4F272}" srcOrd="1" destOrd="0" parTransId="{14C66F20-75B6-014A-ADF6-4AE43AA3D836}" sibTransId="{DB1670E9-637E-484C-BD01-001E81F4B320}"/>
    <dgm:cxn modelId="{C2183915-30FB-DA47-9160-FC776A899A6F}" type="presOf" srcId="{E6CA71AC-2B77-0C49-8E39-780F35F4F272}" destId="{67107AE1-C8BC-BA4A-B886-D89B9A1084AB}" srcOrd="0" destOrd="0" presId="urn:microsoft.com/office/officeart/2005/8/layout/matrix1"/>
    <dgm:cxn modelId="{549E721B-569E-994B-96EC-711841C72784}" type="presOf" srcId="{1532828E-6467-D34F-85FD-8BE5CF3F38AC}" destId="{A47BC6C1-2A57-1C49-AFD4-9E9417DBAF49}" srcOrd="0" destOrd="0" presId="urn:microsoft.com/office/officeart/2005/8/layout/matrix1"/>
    <dgm:cxn modelId="{88737384-FBE3-1249-9B5B-9721CFD9EF79}" type="presOf" srcId="{845D3B19-B5A7-7C4A-A2D5-17BF1DB70B33}" destId="{13EE8661-F899-0C43-9830-B325C16A0A53}" srcOrd="0" destOrd="0" presId="urn:microsoft.com/office/officeart/2005/8/layout/matrix1"/>
    <dgm:cxn modelId="{E6F42788-01F5-9D43-A2E6-3F669A59A4A5}" srcId="{D7B3D228-07D5-5741-BF68-85986B880699}" destId="{1532828E-6467-D34F-85FD-8BE5CF3F38AC}" srcOrd="0" destOrd="0" parTransId="{4C5BAD24-7A24-AA4E-9B3A-C5B329A15B64}" sibTransId="{9350F94F-67FA-AE46-822E-8EA7F475EA08}"/>
    <dgm:cxn modelId="{EC47038D-8E0A-0A40-81F1-16A83D3C76D2}" type="presOf" srcId="{31987A41-E93F-0841-8EBC-C6A2DC55E340}" destId="{04D234BF-89CA-C843-97CE-B93840C6BCC0}" srcOrd="1" destOrd="0" presId="urn:microsoft.com/office/officeart/2005/8/layout/matrix1"/>
    <dgm:cxn modelId="{AA0ACD99-180A-7E42-B0A6-F4CB546B796B}" srcId="{1532828E-6467-D34F-85FD-8BE5CF3F38AC}" destId="{EFDB7991-54D8-8C49-A821-F12978A94691}" srcOrd="3" destOrd="0" parTransId="{DFB7E8E8-F939-8B46-8883-6D1D2EDB0256}" sibTransId="{6CDA37FF-CAC8-7944-8E6F-648A285477CC}"/>
    <dgm:cxn modelId="{868F27DD-1779-B448-8397-ABDCD393711E}" type="presOf" srcId="{845D3B19-B5A7-7C4A-A2D5-17BF1DB70B33}" destId="{422E9058-0CC8-0C4D-AB48-6299624A03AB}" srcOrd="1" destOrd="0" presId="urn:microsoft.com/office/officeart/2005/8/layout/matrix1"/>
    <dgm:cxn modelId="{152B2AE1-AF54-6B47-BE29-77EFE7377857}" srcId="{1532828E-6467-D34F-85FD-8BE5CF3F38AC}" destId="{31987A41-E93F-0841-8EBC-C6A2DC55E340}" srcOrd="0" destOrd="0" parTransId="{8F5333DB-71DC-9546-91F6-E46FD9DC43C6}" sibTransId="{BDDBAA1F-999D-AC46-B56F-CD7D31425E82}"/>
    <dgm:cxn modelId="{8E4D94E1-04B9-BF42-B2A2-3BCD20EAE5C0}" type="presOf" srcId="{31987A41-E93F-0841-8EBC-C6A2DC55E340}" destId="{F18D96B6-A354-7D49-8781-0C899C310E7C}" srcOrd="0" destOrd="0" presId="urn:microsoft.com/office/officeart/2005/8/layout/matrix1"/>
    <dgm:cxn modelId="{93EC61F5-5DA4-ED41-86BE-E420884E0FA3}" type="presOf" srcId="{E6CA71AC-2B77-0C49-8E39-780F35F4F272}" destId="{064F8E24-6663-7840-91A8-1F9DE685FE8B}" srcOrd="1" destOrd="0" presId="urn:microsoft.com/office/officeart/2005/8/layout/matrix1"/>
    <dgm:cxn modelId="{4C8E26FA-25B5-3841-90F0-7022BB56CBF7}" type="presOf" srcId="{D7B3D228-07D5-5741-BF68-85986B880699}" destId="{26C083A1-147F-AE45-BEE5-DD3CF5198F93}" srcOrd="0" destOrd="0" presId="urn:microsoft.com/office/officeart/2005/8/layout/matrix1"/>
    <dgm:cxn modelId="{87BD1AFF-5F11-6A4E-8B2F-50B755AA6B3B}" srcId="{1532828E-6467-D34F-85FD-8BE5CF3F38AC}" destId="{845D3B19-B5A7-7C4A-A2D5-17BF1DB70B33}" srcOrd="2" destOrd="0" parTransId="{E304147F-A1AB-6343-9599-BE7941897575}" sibTransId="{DAD971BF-6E24-5145-B4B1-0689EF46D777}"/>
    <dgm:cxn modelId="{463C3D35-8F3A-E24B-BA86-D7A459523A9C}" type="presParOf" srcId="{26C083A1-147F-AE45-BEE5-DD3CF5198F93}" destId="{CA83DB1C-C99D-9345-A47F-B6EAFBFC6DAA}" srcOrd="0" destOrd="0" presId="urn:microsoft.com/office/officeart/2005/8/layout/matrix1"/>
    <dgm:cxn modelId="{47DBA81F-B46C-F64E-85B3-CA7B6C267552}" type="presParOf" srcId="{CA83DB1C-C99D-9345-A47F-B6EAFBFC6DAA}" destId="{F18D96B6-A354-7D49-8781-0C899C310E7C}" srcOrd="0" destOrd="0" presId="urn:microsoft.com/office/officeart/2005/8/layout/matrix1"/>
    <dgm:cxn modelId="{99C8C583-A426-1345-BC38-D11F8BF150A5}" type="presParOf" srcId="{CA83DB1C-C99D-9345-A47F-B6EAFBFC6DAA}" destId="{04D234BF-89CA-C843-97CE-B93840C6BCC0}" srcOrd="1" destOrd="0" presId="urn:microsoft.com/office/officeart/2005/8/layout/matrix1"/>
    <dgm:cxn modelId="{DE984259-00AD-D748-BA86-6758DC8314AE}" type="presParOf" srcId="{CA83DB1C-C99D-9345-A47F-B6EAFBFC6DAA}" destId="{67107AE1-C8BC-BA4A-B886-D89B9A1084AB}" srcOrd="2" destOrd="0" presId="urn:microsoft.com/office/officeart/2005/8/layout/matrix1"/>
    <dgm:cxn modelId="{ACCF73B0-9879-9F41-9D23-B2211A80DB9E}" type="presParOf" srcId="{CA83DB1C-C99D-9345-A47F-B6EAFBFC6DAA}" destId="{064F8E24-6663-7840-91A8-1F9DE685FE8B}" srcOrd="3" destOrd="0" presId="urn:microsoft.com/office/officeart/2005/8/layout/matrix1"/>
    <dgm:cxn modelId="{4D377248-CC18-A741-9FEB-46E8F9A0D13A}" type="presParOf" srcId="{CA83DB1C-C99D-9345-A47F-B6EAFBFC6DAA}" destId="{13EE8661-F899-0C43-9830-B325C16A0A53}" srcOrd="4" destOrd="0" presId="urn:microsoft.com/office/officeart/2005/8/layout/matrix1"/>
    <dgm:cxn modelId="{E92A1A63-8851-224D-953A-D4DFE7173598}" type="presParOf" srcId="{CA83DB1C-C99D-9345-A47F-B6EAFBFC6DAA}" destId="{422E9058-0CC8-0C4D-AB48-6299624A03AB}" srcOrd="5" destOrd="0" presId="urn:microsoft.com/office/officeart/2005/8/layout/matrix1"/>
    <dgm:cxn modelId="{D77EF1F9-C762-F944-B9F7-C0CBBF90F53F}" type="presParOf" srcId="{CA83DB1C-C99D-9345-A47F-B6EAFBFC6DAA}" destId="{580D546C-0D03-084C-804D-7A8812CECE58}" srcOrd="6" destOrd="0" presId="urn:microsoft.com/office/officeart/2005/8/layout/matrix1"/>
    <dgm:cxn modelId="{6DDC94CB-B604-9546-9460-423D3EA52263}" type="presParOf" srcId="{CA83DB1C-C99D-9345-A47F-B6EAFBFC6DAA}" destId="{3222AF9D-F45F-C54C-B4D8-E630AB9F0F95}" srcOrd="7" destOrd="0" presId="urn:microsoft.com/office/officeart/2005/8/layout/matrix1"/>
    <dgm:cxn modelId="{4F4E80EA-5E16-204D-847F-0BD786EE68FB}" type="presParOf" srcId="{26C083A1-147F-AE45-BEE5-DD3CF5198F93}" destId="{A47BC6C1-2A57-1C49-AFD4-9E9417DBAF4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D96B6-A354-7D49-8781-0C899C310E7C}">
      <dsp:nvSpPr>
        <dsp:cNvPr id="0" name=""/>
        <dsp:cNvSpPr/>
      </dsp:nvSpPr>
      <dsp:spPr>
        <a:xfrm rot="16200000">
          <a:off x="-62865" y="62865"/>
          <a:ext cx="3429000" cy="3303269"/>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mi-NZ" sz="4000" b="1" kern="1200" dirty="0"/>
            <a:t>Scripture</a:t>
          </a:r>
          <a:endParaRPr lang="en-NZ" sz="4000" b="1" kern="1200" dirty="0"/>
        </a:p>
      </dsp:txBody>
      <dsp:txXfrm rot="5400000">
        <a:off x="0" y="0"/>
        <a:ext cx="3303269" cy="2571750"/>
      </dsp:txXfrm>
    </dsp:sp>
    <dsp:sp modelId="{67107AE1-C8BC-BA4A-B886-D89B9A1084AB}">
      <dsp:nvSpPr>
        <dsp:cNvPr id="0" name=""/>
        <dsp:cNvSpPr/>
      </dsp:nvSpPr>
      <dsp:spPr>
        <a:xfrm>
          <a:off x="3303269" y="0"/>
          <a:ext cx="3303269" cy="3429000"/>
        </a:xfrm>
        <a:prstGeom prst="round1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mi-NZ" sz="4000" b="1" kern="1200" dirty="0"/>
            <a:t>Lived Tradition</a:t>
          </a:r>
          <a:endParaRPr lang="en-NZ" sz="4000" b="1" kern="1200" dirty="0"/>
        </a:p>
      </dsp:txBody>
      <dsp:txXfrm>
        <a:off x="3303269" y="0"/>
        <a:ext cx="3303269" cy="2571750"/>
      </dsp:txXfrm>
    </dsp:sp>
    <dsp:sp modelId="{13EE8661-F899-0C43-9830-B325C16A0A53}">
      <dsp:nvSpPr>
        <dsp:cNvPr id="0" name=""/>
        <dsp:cNvSpPr/>
      </dsp:nvSpPr>
      <dsp:spPr>
        <a:xfrm rot="10800000">
          <a:off x="0" y="3429000"/>
          <a:ext cx="3303269" cy="3429000"/>
        </a:xfrm>
        <a:prstGeom prst="round1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mi-NZ" sz="4500" b="1" kern="1200" dirty="0"/>
            <a:t>Reason (Natural Law)</a:t>
          </a:r>
          <a:endParaRPr lang="en-NZ" sz="4500" b="1" kern="1200" dirty="0"/>
        </a:p>
      </dsp:txBody>
      <dsp:txXfrm rot="10800000">
        <a:off x="0" y="4286249"/>
        <a:ext cx="3303269" cy="2571750"/>
      </dsp:txXfrm>
    </dsp:sp>
    <dsp:sp modelId="{580D546C-0D03-084C-804D-7A8812CECE58}">
      <dsp:nvSpPr>
        <dsp:cNvPr id="0" name=""/>
        <dsp:cNvSpPr/>
      </dsp:nvSpPr>
      <dsp:spPr>
        <a:xfrm rot="5400000">
          <a:off x="3240404" y="3491865"/>
          <a:ext cx="3429000" cy="3303269"/>
        </a:xfrm>
        <a:prstGeom prst="round1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mi-NZ" sz="4500" b="1" kern="1200" dirty="0"/>
            <a:t>Experience</a:t>
          </a:r>
          <a:endParaRPr lang="en-NZ" sz="4500" b="1" kern="1200" dirty="0"/>
        </a:p>
      </dsp:txBody>
      <dsp:txXfrm rot="-5400000">
        <a:off x="3303271" y="4286249"/>
        <a:ext cx="3303269" cy="2571750"/>
      </dsp:txXfrm>
    </dsp:sp>
    <dsp:sp modelId="{A47BC6C1-2A57-1C49-AFD4-9E9417DBAF49}">
      <dsp:nvSpPr>
        <dsp:cNvPr id="0" name=""/>
        <dsp:cNvSpPr/>
      </dsp:nvSpPr>
      <dsp:spPr>
        <a:xfrm>
          <a:off x="1414301" y="2571750"/>
          <a:ext cx="3777936" cy="1714500"/>
        </a:xfrm>
        <a:prstGeom prst="roundRect">
          <a:avLst/>
        </a:prstGeom>
        <a:gradFill rotWithShape="0">
          <a:gsLst>
            <a:gs pos="0">
              <a:schemeClr val="accent4">
                <a:tint val="40000"/>
                <a:hueOff val="0"/>
                <a:satOff val="0"/>
                <a:lumOff val="0"/>
                <a:alphaOff val="0"/>
                <a:lumMod val="110000"/>
                <a:satMod val="105000"/>
                <a:tint val="67000"/>
              </a:schemeClr>
            </a:gs>
            <a:gs pos="54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mi-NZ" sz="5400" b="1" kern="1200" dirty="0"/>
            <a:t>SOURCES</a:t>
          </a:r>
          <a:endParaRPr lang="en-NZ" sz="5400" b="1" kern="1200" dirty="0"/>
        </a:p>
      </dsp:txBody>
      <dsp:txXfrm>
        <a:off x="1497996" y="2655445"/>
        <a:ext cx="3610546" cy="154711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i-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0CFC4-9497-7843-8F5C-C94399369F85}" type="datetimeFigureOut">
              <a:rPr lang="mi-NZ" smtClean="0"/>
              <a:t>07/08/2023</a:t>
            </a:fld>
            <a:endParaRPr lang="mi-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i-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i-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D0B0-97DE-6744-8D28-F9E325C0BA92}" type="slidenum">
              <a:rPr lang="mi-NZ" smtClean="0"/>
              <a:t>‹#›</a:t>
            </a:fld>
            <a:endParaRPr lang="mi-NZ"/>
          </a:p>
        </p:txBody>
      </p:sp>
    </p:spTree>
    <p:extLst>
      <p:ext uri="{BB962C8B-B14F-4D97-AF65-F5344CB8AC3E}">
        <p14:creationId xmlns:p14="http://schemas.microsoft.com/office/powerpoint/2010/main" val="409671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1</a:t>
            </a:fld>
            <a:endParaRPr lang="mi-NZ"/>
          </a:p>
        </p:txBody>
      </p:sp>
    </p:spTree>
    <p:extLst>
      <p:ext uri="{BB962C8B-B14F-4D97-AF65-F5344CB8AC3E}">
        <p14:creationId xmlns:p14="http://schemas.microsoft.com/office/powerpoint/2010/main" val="63443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a:p>
        </p:txBody>
      </p:sp>
      <p:sp>
        <p:nvSpPr>
          <p:cNvPr id="4" name="Slide Number Placeholder 3"/>
          <p:cNvSpPr>
            <a:spLocks noGrp="1"/>
          </p:cNvSpPr>
          <p:nvPr>
            <p:ph type="sldNum" sz="quarter" idx="5"/>
          </p:nvPr>
        </p:nvSpPr>
        <p:spPr/>
        <p:txBody>
          <a:bodyPr/>
          <a:lstStyle/>
          <a:p>
            <a:fld id="{C9D7D0B0-97DE-6744-8D28-F9E325C0BA92}" type="slidenum">
              <a:rPr lang="mi-NZ" smtClean="0"/>
              <a:t>10</a:t>
            </a:fld>
            <a:endParaRPr lang="mi-NZ"/>
          </a:p>
        </p:txBody>
      </p:sp>
    </p:spTree>
    <p:extLst>
      <p:ext uri="{BB962C8B-B14F-4D97-AF65-F5344CB8AC3E}">
        <p14:creationId xmlns:p14="http://schemas.microsoft.com/office/powerpoint/2010/main" val="429125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11</a:t>
            </a:fld>
            <a:endParaRPr lang="mi-NZ"/>
          </a:p>
        </p:txBody>
      </p:sp>
    </p:spTree>
    <p:extLst>
      <p:ext uri="{BB962C8B-B14F-4D97-AF65-F5344CB8AC3E}">
        <p14:creationId xmlns:p14="http://schemas.microsoft.com/office/powerpoint/2010/main" val="76774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mi-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7D0B0-97DE-6744-8D28-F9E325C0BA92}" type="slidenum">
              <a:rPr kumimoji="0" lang="mi-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mi-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69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mi-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7D0B0-97DE-6744-8D28-F9E325C0BA92}" type="slidenum">
              <a:rPr kumimoji="0" lang="mi-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mi-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4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14</a:t>
            </a:fld>
            <a:endParaRPr lang="mi-NZ"/>
          </a:p>
        </p:txBody>
      </p:sp>
    </p:spTree>
    <p:extLst>
      <p:ext uri="{BB962C8B-B14F-4D97-AF65-F5344CB8AC3E}">
        <p14:creationId xmlns:p14="http://schemas.microsoft.com/office/powerpoint/2010/main" val="99901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7D0B0-97DE-6744-8D28-F9E325C0BA92}" type="slidenum">
              <a:rPr kumimoji="0" lang="mi-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mi-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53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16</a:t>
            </a:fld>
            <a:endParaRPr lang="mi-NZ"/>
          </a:p>
        </p:txBody>
      </p:sp>
    </p:spTree>
    <p:extLst>
      <p:ext uri="{BB962C8B-B14F-4D97-AF65-F5344CB8AC3E}">
        <p14:creationId xmlns:p14="http://schemas.microsoft.com/office/powerpoint/2010/main" val="163499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17</a:t>
            </a:fld>
            <a:endParaRPr lang="mi-NZ"/>
          </a:p>
        </p:txBody>
      </p:sp>
    </p:spTree>
    <p:extLst>
      <p:ext uri="{BB962C8B-B14F-4D97-AF65-F5344CB8AC3E}">
        <p14:creationId xmlns:p14="http://schemas.microsoft.com/office/powerpoint/2010/main" val="334557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18</a:t>
            </a:fld>
            <a:endParaRPr lang="mi-NZ"/>
          </a:p>
        </p:txBody>
      </p:sp>
    </p:spTree>
    <p:extLst>
      <p:ext uri="{BB962C8B-B14F-4D97-AF65-F5344CB8AC3E}">
        <p14:creationId xmlns:p14="http://schemas.microsoft.com/office/powerpoint/2010/main" val="398298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We can add other principles – distributive justice, promoting peace, </a:t>
            </a:r>
          </a:p>
          <a:p>
            <a:r>
              <a:rPr lang="mi-NZ" dirty="0"/>
              <a:t>but for us these develop in the CSTs mentioned previously</a:t>
            </a:r>
          </a:p>
          <a:p>
            <a:r>
              <a:rPr lang="mi-NZ" dirty="0"/>
              <a:t>They arise in a context</a:t>
            </a:r>
          </a:p>
          <a:p>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They are all an expression of human dignity </a:t>
            </a:r>
          </a:p>
          <a:p>
            <a:endParaRPr lang="mi-NZ" dirty="0"/>
          </a:p>
          <a:p>
            <a:r>
              <a:rPr lang="mi-NZ" dirty="0"/>
              <a:t>They are interconnected.</a:t>
            </a:r>
          </a:p>
        </p:txBody>
      </p:sp>
      <p:sp>
        <p:nvSpPr>
          <p:cNvPr id="4" name="Slide Number Placeholder 3"/>
          <p:cNvSpPr>
            <a:spLocks noGrp="1"/>
          </p:cNvSpPr>
          <p:nvPr>
            <p:ph type="sldNum" sz="quarter" idx="5"/>
          </p:nvPr>
        </p:nvSpPr>
        <p:spPr/>
        <p:txBody>
          <a:bodyPr/>
          <a:lstStyle/>
          <a:p>
            <a:fld id="{C9D7D0B0-97DE-6744-8D28-F9E325C0BA92}" type="slidenum">
              <a:rPr lang="mi-NZ" smtClean="0"/>
              <a:t>19</a:t>
            </a:fld>
            <a:endParaRPr lang="mi-NZ"/>
          </a:p>
        </p:txBody>
      </p:sp>
    </p:spTree>
    <p:extLst>
      <p:ext uri="{BB962C8B-B14F-4D97-AF65-F5344CB8AC3E}">
        <p14:creationId xmlns:p14="http://schemas.microsoft.com/office/powerpoint/2010/main" val="134489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a:t>
            </a:fld>
            <a:endParaRPr lang="mi-NZ"/>
          </a:p>
        </p:txBody>
      </p:sp>
    </p:spTree>
    <p:extLst>
      <p:ext uri="{BB962C8B-B14F-4D97-AF65-F5344CB8AC3E}">
        <p14:creationId xmlns:p14="http://schemas.microsoft.com/office/powerpoint/2010/main" val="3447392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20</a:t>
            </a:fld>
            <a:endParaRPr lang="mi-NZ"/>
          </a:p>
        </p:txBody>
      </p:sp>
    </p:spTree>
    <p:extLst>
      <p:ext uri="{BB962C8B-B14F-4D97-AF65-F5344CB8AC3E}">
        <p14:creationId xmlns:p14="http://schemas.microsoft.com/office/powerpoint/2010/main" val="187149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21</a:t>
            </a:fld>
            <a:endParaRPr lang="mi-NZ"/>
          </a:p>
        </p:txBody>
      </p:sp>
    </p:spTree>
    <p:extLst>
      <p:ext uri="{BB962C8B-B14F-4D97-AF65-F5344CB8AC3E}">
        <p14:creationId xmlns:p14="http://schemas.microsoft.com/office/powerpoint/2010/main" val="89225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a:p>
        </p:txBody>
      </p:sp>
      <p:sp>
        <p:nvSpPr>
          <p:cNvPr id="4" name="Slide Number Placeholder 3"/>
          <p:cNvSpPr>
            <a:spLocks noGrp="1"/>
          </p:cNvSpPr>
          <p:nvPr>
            <p:ph type="sldNum" sz="quarter" idx="5"/>
          </p:nvPr>
        </p:nvSpPr>
        <p:spPr/>
        <p:txBody>
          <a:bodyPr/>
          <a:lstStyle/>
          <a:p>
            <a:fld id="{C9D7D0B0-97DE-6744-8D28-F9E325C0BA92}" type="slidenum">
              <a:rPr lang="mi-NZ" smtClean="0"/>
              <a:t>22</a:t>
            </a:fld>
            <a:endParaRPr lang="mi-NZ"/>
          </a:p>
        </p:txBody>
      </p:sp>
    </p:spTree>
    <p:extLst>
      <p:ext uri="{BB962C8B-B14F-4D97-AF65-F5344CB8AC3E}">
        <p14:creationId xmlns:p14="http://schemas.microsoft.com/office/powerpoint/2010/main" val="335673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23</a:t>
            </a:fld>
            <a:endParaRPr lang="mi-NZ"/>
          </a:p>
        </p:txBody>
      </p:sp>
    </p:spTree>
    <p:extLst>
      <p:ext uri="{BB962C8B-B14F-4D97-AF65-F5344CB8AC3E}">
        <p14:creationId xmlns:p14="http://schemas.microsoft.com/office/powerpoint/2010/main" val="275348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24</a:t>
            </a:fld>
            <a:endParaRPr lang="mi-NZ"/>
          </a:p>
        </p:txBody>
      </p:sp>
    </p:spTree>
    <p:extLst>
      <p:ext uri="{BB962C8B-B14F-4D97-AF65-F5344CB8AC3E}">
        <p14:creationId xmlns:p14="http://schemas.microsoft.com/office/powerpoint/2010/main" val="158393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25</a:t>
            </a:fld>
            <a:endParaRPr lang="mi-NZ"/>
          </a:p>
        </p:txBody>
      </p:sp>
    </p:spTree>
    <p:extLst>
      <p:ext uri="{BB962C8B-B14F-4D97-AF65-F5344CB8AC3E}">
        <p14:creationId xmlns:p14="http://schemas.microsoft.com/office/powerpoint/2010/main" val="371212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a:p>
        </p:txBody>
      </p:sp>
      <p:sp>
        <p:nvSpPr>
          <p:cNvPr id="4" name="Slide Number Placeholder 3"/>
          <p:cNvSpPr>
            <a:spLocks noGrp="1"/>
          </p:cNvSpPr>
          <p:nvPr>
            <p:ph type="sldNum" sz="quarter" idx="5"/>
          </p:nvPr>
        </p:nvSpPr>
        <p:spPr/>
        <p:txBody>
          <a:bodyPr/>
          <a:lstStyle/>
          <a:p>
            <a:fld id="{C9D7D0B0-97DE-6744-8D28-F9E325C0BA92}" type="slidenum">
              <a:rPr lang="mi-NZ" smtClean="0"/>
              <a:t>26</a:t>
            </a:fld>
            <a:endParaRPr lang="mi-NZ"/>
          </a:p>
        </p:txBody>
      </p:sp>
    </p:spTree>
    <p:extLst>
      <p:ext uri="{BB962C8B-B14F-4D97-AF65-F5344CB8AC3E}">
        <p14:creationId xmlns:p14="http://schemas.microsoft.com/office/powerpoint/2010/main" val="120980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27</a:t>
            </a:fld>
            <a:endParaRPr lang="mi-NZ"/>
          </a:p>
        </p:txBody>
      </p:sp>
    </p:spTree>
    <p:extLst>
      <p:ext uri="{BB962C8B-B14F-4D97-AF65-F5344CB8AC3E}">
        <p14:creationId xmlns:p14="http://schemas.microsoft.com/office/powerpoint/2010/main" val="257334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28</a:t>
            </a:fld>
            <a:endParaRPr lang="mi-NZ"/>
          </a:p>
        </p:txBody>
      </p:sp>
    </p:spTree>
    <p:extLst>
      <p:ext uri="{BB962C8B-B14F-4D97-AF65-F5344CB8AC3E}">
        <p14:creationId xmlns:p14="http://schemas.microsoft.com/office/powerpoint/2010/main" val="1490074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a:p>
        </p:txBody>
      </p:sp>
      <p:sp>
        <p:nvSpPr>
          <p:cNvPr id="4" name="Slide Number Placeholder 3"/>
          <p:cNvSpPr>
            <a:spLocks noGrp="1"/>
          </p:cNvSpPr>
          <p:nvPr>
            <p:ph type="sldNum" sz="quarter" idx="5"/>
          </p:nvPr>
        </p:nvSpPr>
        <p:spPr/>
        <p:txBody>
          <a:bodyPr/>
          <a:lstStyle/>
          <a:p>
            <a:fld id="{C9D7D0B0-97DE-6744-8D28-F9E325C0BA92}" type="slidenum">
              <a:rPr lang="mi-NZ" smtClean="0"/>
              <a:t>29</a:t>
            </a:fld>
            <a:endParaRPr lang="mi-NZ"/>
          </a:p>
        </p:txBody>
      </p:sp>
    </p:spTree>
    <p:extLst>
      <p:ext uri="{BB962C8B-B14F-4D97-AF65-F5344CB8AC3E}">
        <p14:creationId xmlns:p14="http://schemas.microsoft.com/office/powerpoint/2010/main" val="232063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3</a:t>
            </a:fld>
            <a:endParaRPr lang="mi-NZ"/>
          </a:p>
        </p:txBody>
      </p:sp>
    </p:spTree>
    <p:extLst>
      <p:ext uri="{BB962C8B-B14F-4D97-AF65-F5344CB8AC3E}">
        <p14:creationId xmlns:p14="http://schemas.microsoft.com/office/powerpoint/2010/main" val="356770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4</a:t>
            </a:fld>
            <a:endParaRPr lang="mi-NZ"/>
          </a:p>
        </p:txBody>
      </p:sp>
    </p:spTree>
    <p:extLst>
      <p:ext uri="{BB962C8B-B14F-4D97-AF65-F5344CB8AC3E}">
        <p14:creationId xmlns:p14="http://schemas.microsoft.com/office/powerpoint/2010/main" val="349224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5</a:t>
            </a:fld>
            <a:endParaRPr lang="mi-NZ"/>
          </a:p>
        </p:txBody>
      </p:sp>
    </p:spTree>
    <p:extLst>
      <p:ext uri="{BB962C8B-B14F-4D97-AF65-F5344CB8AC3E}">
        <p14:creationId xmlns:p14="http://schemas.microsoft.com/office/powerpoint/2010/main" val="45870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6</a:t>
            </a:fld>
            <a:endParaRPr lang="mi-NZ"/>
          </a:p>
        </p:txBody>
      </p:sp>
    </p:spTree>
    <p:extLst>
      <p:ext uri="{BB962C8B-B14F-4D97-AF65-F5344CB8AC3E}">
        <p14:creationId xmlns:p14="http://schemas.microsoft.com/office/powerpoint/2010/main" val="182426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7</a:t>
            </a:fld>
            <a:endParaRPr lang="mi-NZ"/>
          </a:p>
        </p:txBody>
      </p:sp>
    </p:spTree>
    <p:extLst>
      <p:ext uri="{BB962C8B-B14F-4D97-AF65-F5344CB8AC3E}">
        <p14:creationId xmlns:p14="http://schemas.microsoft.com/office/powerpoint/2010/main" val="309238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p>
        </p:txBody>
      </p:sp>
      <p:sp>
        <p:nvSpPr>
          <p:cNvPr id="4" name="Slide Number Placeholder 3"/>
          <p:cNvSpPr>
            <a:spLocks noGrp="1"/>
          </p:cNvSpPr>
          <p:nvPr>
            <p:ph type="sldNum" sz="quarter" idx="5"/>
          </p:nvPr>
        </p:nvSpPr>
        <p:spPr/>
        <p:txBody>
          <a:bodyPr/>
          <a:lstStyle/>
          <a:p>
            <a:fld id="{C9D7D0B0-97DE-6744-8D28-F9E325C0BA92}" type="slidenum">
              <a:rPr lang="mi-NZ" smtClean="0"/>
              <a:t>8</a:t>
            </a:fld>
            <a:endParaRPr lang="mi-NZ"/>
          </a:p>
        </p:txBody>
      </p:sp>
    </p:spTree>
    <p:extLst>
      <p:ext uri="{BB962C8B-B14F-4D97-AF65-F5344CB8AC3E}">
        <p14:creationId xmlns:p14="http://schemas.microsoft.com/office/powerpoint/2010/main" val="273212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a:p>
        </p:txBody>
      </p:sp>
      <p:sp>
        <p:nvSpPr>
          <p:cNvPr id="4" name="Slide Number Placeholder 3"/>
          <p:cNvSpPr>
            <a:spLocks noGrp="1"/>
          </p:cNvSpPr>
          <p:nvPr>
            <p:ph type="sldNum" sz="quarter" idx="5"/>
          </p:nvPr>
        </p:nvSpPr>
        <p:spPr/>
        <p:txBody>
          <a:bodyPr/>
          <a:lstStyle/>
          <a:p>
            <a:fld id="{C9D7D0B0-97DE-6744-8D28-F9E325C0BA92}" type="slidenum">
              <a:rPr lang="mi-NZ" smtClean="0"/>
              <a:t>9</a:t>
            </a:fld>
            <a:endParaRPr lang="mi-NZ"/>
          </a:p>
        </p:txBody>
      </p:sp>
    </p:spTree>
    <p:extLst>
      <p:ext uri="{BB962C8B-B14F-4D97-AF65-F5344CB8AC3E}">
        <p14:creationId xmlns:p14="http://schemas.microsoft.com/office/powerpoint/2010/main" val="25225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CA3A-136F-144D-8692-504BDA81A0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mi-NZ"/>
          </a:p>
        </p:txBody>
      </p:sp>
      <p:sp>
        <p:nvSpPr>
          <p:cNvPr id="3" name="Subtitle 2">
            <a:extLst>
              <a:ext uri="{FF2B5EF4-FFF2-40B4-BE49-F238E27FC236}">
                <a16:creationId xmlns:a16="http://schemas.microsoft.com/office/drawing/2014/main" id="{469B287A-BF70-EF4A-9E83-865F33E66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mi-NZ"/>
          </a:p>
        </p:txBody>
      </p:sp>
      <p:sp>
        <p:nvSpPr>
          <p:cNvPr id="4" name="Date Placeholder 3">
            <a:extLst>
              <a:ext uri="{FF2B5EF4-FFF2-40B4-BE49-F238E27FC236}">
                <a16:creationId xmlns:a16="http://schemas.microsoft.com/office/drawing/2014/main" id="{6C56BC1E-9AAB-C744-B858-2C34E60E7F5D}"/>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5" name="Footer Placeholder 4">
            <a:extLst>
              <a:ext uri="{FF2B5EF4-FFF2-40B4-BE49-F238E27FC236}">
                <a16:creationId xmlns:a16="http://schemas.microsoft.com/office/drawing/2014/main" id="{423C1865-21DD-9547-9AE1-93A59726C631}"/>
              </a:ext>
            </a:extLst>
          </p:cNvPr>
          <p:cNvSpPr>
            <a:spLocks noGrp="1"/>
          </p:cNvSpPr>
          <p:nvPr>
            <p:ph type="ftr" sz="quarter" idx="11"/>
          </p:nvPr>
        </p:nvSpPr>
        <p:spPr/>
        <p:txBody>
          <a:bodyPr/>
          <a:lstStyle/>
          <a:p>
            <a:endParaRPr lang="mi-NZ"/>
          </a:p>
        </p:txBody>
      </p:sp>
      <p:sp>
        <p:nvSpPr>
          <p:cNvPr id="6" name="Slide Number Placeholder 5">
            <a:extLst>
              <a:ext uri="{FF2B5EF4-FFF2-40B4-BE49-F238E27FC236}">
                <a16:creationId xmlns:a16="http://schemas.microsoft.com/office/drawing/2014/main" id="{56941650-4DA3-5E4B-96C1-CA51C3D4FEE7}"/>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53766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D1D-3F38-444D-8049-AA49DA99E043}"/>
              </a:ext>
            </a:extLst>
          </p:cNvPr>
          <p:cNvSpPr>
            <a:spLocks noGrp="1"/>
          </p:cNvSpPr>
          <p:nvPr>
            <p:ph type="title"/>
          </p:nvPr>
        </p:nvSpPr>
        <p:spPr/>
        <p:txBody>
          <a:bodyPr/>
          <a:lstStyle/>
          <a:p>
            <a:r>
              <a:rPr lang="en-GB"/>
              <a:t>Click to edit Master title style</a:t>
            </a:r>
            <a:endParaRPr lang="mi-NZ"/>
          </a:p>
        </p:txBody>
      </p:sp>
      <p:sp>
        <p:nvSpPr>
          <p:cNvPr id="3" name="Vertical Text Placeholder 2">
            <a:extLst>
              <a:ext uri="{FF2B5EF4-FFF2-40B4-BE49-F238E27FC236}">
                <a16:creationId xmlns:a16="http://schemas.microsoft.com/office/drawing/2014/main" id="{8E28471C-674B-844B-B1F7-28645ED3A5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4" name="Date Placeholder 3">
            <a:extLst>
              <a:ext uri="{FF2B5EF4-FFF2-40B4-BE49-F238E27FC236}">
                <a16:creationId xmlns:a16="http://schemas.microsoft.com/office/drawing/2014/main" id="{06700814-A75B-8945-AE07-6B1DDD6CD4C1}"/>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5" name="Footer Placeholder 4">
            <a:extLst>
              <a:ext uri="{FF2B5EF4-FFF2-40B4-BE49-F238E27FC236}">
                <a16:creationId xmlns:a16="http://schemas.microsoft.com/office/drawing/2014/main" id="{9FB0793A-0E7D-9D45-B2E9-DF4E34798B9A}"/>
              </a:ext>
            </a:extLst>
          </p:cNvPr>
          <p:cNvSpPr>
            <a:spLocks noGrp="1"/>
          </p:cNvSpPr>
          <p:nvPr>
            <p:ph type="ftr" sz="quarter" idx="11"/>
          </p:nvPr>
        </p:nvSpPr>
        <p:spPr/>
        <p:txBody>
          <a:bodyPr/>
          <a:lstStyle/>
          <a:p>
            <a:endParaRPr lang="mi-NZ"/>
          </a:p>
        </p:txBody>
      </p:sp>
      <p:sp>
        <p:nvSpPr>
          <p:cNvPr id="6" name="Slide Number Placeholder 5">
            <a:extLst>
              <a:ext uri="{FF2B5EF4-FFF2-40B4-BE49-F238E27FC236}">
                <a16:creationId xmlns:a16="http://schemas.microsoft.com/office/drawing/2014/main" id="{336D4C54-1ACE-6544-904E-27A328E0EE0B}"/>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142445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BFACE-9F55-F14A-9186-54034F4F27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mi-NZ"/>
          </a:p>
        </p:txBody>
      </p:sp>
      <p:sp>
        <p:nvSpPr>
          <p:cNvPr id="3" name="Vertical Text Placeholder 2">
            <a:extLst>
              <a:ext uri="{FF2B5EF4-FFF2-40B4-BE49-F238E27FC236}">
                <a16:creationId xmlns:a16="http://schemas.microsoft.com/office/drawing/2014/main" id="{54C4DA50-FADA-384E-93DC-7DFCD6BE01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4" name="Date Placeholder 3">
            <a:extLst>
              <a:ext uri="{FF2B5EF4-FFF2-40B4-BE49-F238E27FC236}">
                <a16:creationId xmlns:a16="http://schemas.microsoft.com/office/drawing/2014/main" id="{FB329E24-9208-CC48-AE0A-367655FDFB9C}"/>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5" name="Footer Placeholder 4">
            <a:extLst>
              <a:ext uri="{FF2B5EF4-FFF2-40B4-BE49-F238E27FC236}">
                <a16:creationId xmlns:a16="http://schemas.microsoft.com/office/drawing/2014/main" id="{691DD396-28D1-134F-919F-8BC046B53536}"/>
              </a:ext>
            </a:extLst>
          </p:cNvPr>
          <p:cNvSpPr>
            <a:spLocks noGrp="1"/>
          </p:cNvSpPr>
          <p:nvPr>
            <p:ph type="ftr" sz="quarter" idx="11"/>
          </p:nvPr>
        </p:nvSpPr>
        <p:spPr/>
        <p:txBody>
          <a:bodyPr/>
          <a:lstStyle/>
          <a:p>
            <a:endParaRPr lang="mi-NZ"/>
          </a:p>
        </p:txBody>
      </p:sp>
      <p:sp>
        <p:nvSpPr>
          <p:cNvPr id="6" name="Slide Number Placeholder 5">
            <a:extLst>
              <a:ext uri="{FF2B5EF4-FFF2-40B4-BE49-F238E27FC236}">
                <a16:creationId xmlns:a16="http://schemas.microsoft.com/office/drawing/2014/main" id="{8E0E62E0-9564-1F47-B8EC-13908CA5193D}"/>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211238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BD47-F5D5-A745-A8C3-78DAB37713A5}"/>
              </a:ext>
            </a:extLst>
          </p:cNvPr>
          <p:cNvSpPr>
            <a:spLocks noGrp="1"/>
          </p:cNvSpPr>
          <p:nvPr>
            <p:ph type="title"/>
          </p:nvPr>
        </p:nvSpPr>
        <p:spPr/>
        <p:txBody>
          <a:bodyPr/>
          <a:lstStyle/>
          <a:p>
            <a:r>
              <a:rPr lang="en-GB"/>
              <a:t>Click to edit Master title style</a:t>
            </a:r>
            <a:endParaRPr lang="mi-NZ"/>
          </a:p>
        </p:txBody>
      </p:sp>
      <p:sp>
        <p:nvSpPr>
          <p:cNvPr id="3" name="Content Placeholder 2">
            <a:extLst>
              <a:ext uri="{FF2B5EF4-FFF2-40B4-BE49-F238E27FC236}">
                <a16:creationId xmlns:a16="http://schemas.microsoft.com/office/drawing/2014/main" id="{8B6EDF2C-D04A-E041-8047-0FDF611DAB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4" name="Date Placeholder 3">
            <a:extLst>
              <a:ext uri="{FF2B5EF4-FFF2-40B4-BE49-F238E27FC236}">
                <a16:creationId xmlns:a16="http://schemas.microsoft.com/office/drawing/2014/main" id="{4697769A-89E6-5F4D-9104-84C792DFCDC6}"/>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5" name="Footer Placeholder 4">
            <a:extLst>
              <a:ext uri="{FF2B5EF4-FFF2-40B4-BE49-F238E27FC236}">
                <a16:creationId xmlns:a16="http://schemas.microsoft.com/office/drawing/2014/main" id="{8090DAD3-DACD-9247-8BCD-6ED832B00E3C}"/>
              </a:ext>
            </a:extLst>
          </p:cNvPr>
          <p:cNvSpPr>
            <a:spLocks noGrp="1"/>
          </p:cNvSpPr>
          <p:nvPr>
            <p:ph type="ftr" sz="quarter" idx="11"/>
          </p:nvPr>
        </p:nvSpPr>
        <p:spPr/>
        <p:txBody>
          <a:bodyPr/>
          <a:lstStyle/>
          <a:p>
            <a:endParaRPr lang="mi-NZ"/>
          </a:p>
        </p:txBody>
      </p:sp>
      <p:sp>
        <p:nvSpPr>
          <p:cNvPr id="6" name="Slide Number Placeholder 5">
            <a:extLst>
              <a:ext uri="{FF2B5EF4-FFF2-40B4-BE49-F238E27FC236}">
                <a16:creationId xmlns:a16="http://schemas.microsoft.com/office/drawing/2014/main" id="{9C75E125-D314-494F-9CC8-CF1A6B83DFC5}"/>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148210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2066-7190-A245-AEA6-B56F915F1D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mi-NZ"/>
          </a:p>
        </p:txBody>
      </p:sp>
      <p:sp>
        <p:nvSpPr>
          <p:cNvPr id="3" name="Text Placeholder 2">
            <a:extLst>
              <a:ext uri="{FF2B5EF4-FFF2-40B4-BE49-F238E27FC236}">
                <a16:creationId xmlns:a16="http://schemas.microsoft.com/office/drawing/2014/main" id="{EDCE99F3-2BF6-844E-B64C-802CFCC5F4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F3ED62-F18B-4644-B52F-F116DC4E05A8}"/>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5" name="Footer Placeholder 4">
            <a:extLst>
              <a:ext uri="{FF2B5EF4-FFF2-40B4-BE49-F238E27FC236}">
                <a16:creationId xmlns:a16="http://schemas.microsoft.com/office/drawing/2014/main" id="{D6891897-E2C7-A64E-B669-720E46A08038}"/>
              </a:ext>
            </a:extLst>
          </p:cNvPr>
          <p:cNvSpPr>
            <a:spLocks noGrp="1"/>
          </p:cNvSpPr>
          <p:nvPr>
            <p:ph type="ftr" sz="quarter" idx="11"/>
          </p:nvPr>
        </p:nvSpPr>
        <p:spPr/>
        <p:txBody>
          <a:bodyPr/>
          <a:lstStyle/>
          <a:p>
            <a:endParaRPr lang="mi-NZ"/>
          </a:p>
        </p:txBody>
      </p:sp>
      <p:sp>
        <p:nvSpPr>
          <p:cNvPr id="6" name="Slide Number Placeholder 5">
            <a:extLst>
              <a:ext uri="{FF2B5EF4-FFF2-40B4-BE49-F238E27FC236}">
                <a16:creationId xmlns:a16="http://schemas.microsoft.com/office/drawing/2014/main" id="{40B40F7B-365E-794E-957A-A34A01C215A1}"/>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71918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C9B9-6320-0243-8FA8-5CE22B565986}"/>
              </a:ext>
            </a:extLst>
          </p:cNvPr>
          <p:cNvSpPr>
            <a:spLocks noGrp="1"/>
          </p:cNvSpPr>
          <p:nvPr>
            <p:ph type="title"/>
          </p:nvPr>
        </p:nvSpPr>
        <p:spPr/>
        <p:txBody>
          <a:bodyPr/>
          <a:lstStyle/>
          <a:p>
            <a:r>
              <a:rPr lang="en-GB"/>
              <a:t>Click to edit Master title style</a:t>
            </a:r>
            <a:endParaRPr lang="mi-NZ"/>
          </a:p>
        </p:txBody>
      </p:sp>
      <p:sp>
        <p:nvSpPr>
          <p:cNvPr id="3" name="Content Placeholder 2">
            <a:extLst>
              <a:ext uri="{FF2B5EF4-FFF2-40B4-BE49-F238E27FC236}">
                <a16:creationId xmlns:a16="http://schemas.microsoft.com/office/drawing/2014/main" id="{0E1C2306-2C23-F24E-90CD-0647445D03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4" name="Content Placeholder 3">
            <a:extLst>
              <a:ext uri="{FF2B5EF4-FFF2-40B4-BE49-F238E27FC236}">
                <a16:creationId xmlns:a16="http://schemas.microsoft.com/office/drawing/2014/main" id="{DF0143C3-45BE-CF48-82A0-276DAF1A31A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5" name="Date Placeholder 4">
            <a:extLst>
              <a:ext uri="{FF2B5EF4-FFF2-40B4-BE49-F238E27FC236}">
                <a16:creationId xmlns:a16="http://schemas.microsoft.com/office/drawing/2014/main" id="{0B530D78-C8F9-8442-AC38-8155697FB3C5}"/>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6" name="Footer Placeholder 5">
            <a:extLst>
              <a:ext uri="{FF2B5EF4-FFF2-40B4-BE49-F238E27FC236}">
                <a16:creationId xmlns:a16="http://schemas.microsoft.com/office/drawing/2014/main" id="{23BA5437-CC07-E74D-BE2E-E4F9609030A5}"/>
              </a:ext>
            </a:extLst>
          </p:cNvPr>
          <p:cNvSpPr>
            <a:spLocks noGrp="1"/>
          </p:cNvSpPr>
          <p:nvPr>
            <p:ph type="ftr" sz="quarter" idx="11"/>
          </p:nvPr>
        </p:nvSpPr>
        <p:spPr/>
        <p:txBody>
          <a:bodyPr/>
          <a:lstStyle/>
          <a:p>
            <a:endParaRPr lang="mi-NZ"/>
          </a:p>
        </p:txBody>
      </p:sp>
      <p:sp>
        <p:nvSpPr>
          <p:cNvPr id="7" name="Slide Number Placeholder 6">
            <a:extLst>
              <a:ext uri="{FF2B5EF4-FFF2-40B4-BE49-F238E27FC236}">
                <a16:creationId xmlns:a16="http://schemas.microsoft.com/office/drawing/2014/main" id="{9421A761-5976-B24E-8C26-4A1D852964DE}"/>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134374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17FD-C1F4-2E44-A001-E8CFEBDC2BCF}"/>
              </a:ext>
            </a:extLst>
          </p:cNvPr>
          <p:cNvSpPr>
            <a:spLocks noGrp="1"/>
          </p:cNvSpPr>
          <p:nvPr>
            <p:ph type="title"/>
          </p:nvPr>
        </p:nvSpPr>
        <p:spPr>
          <a:xfrm>
            <a:off x="839788" y="365125"/>
            <a:ext cx="10515600" cy="1325563"/>
          </a:xfrm>
        </p:spPr>
        <p:txBody>
          <a:bodyPr/>
          <a:lstStyle/>
          <a:p>
            <a:r>
              <a:rPr lang="en-GB"/>
              <a:t>Click to edit Master title style</a:t>
            </a:r>
            <a:endParaRPr lang="mi-NZ"/>
          </a:p>
        </p:txBody>
      </p:sp>
      <p:sp>
        <p:nvSpPr>
          <p:cNvPr id="3" name="Text Placeholder 2">
            <a:extLst>
              <a:ext uri="{FF2B5EF4-FFF2-40B4-BE49-F238E27FC236}">
                <a16:creationId xmlns:a16="http://schemas.microsoft.com/office/drawing/2014/main" id="{F0164D13-1928-6C49-86AA-DF772890C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74311C-F89A-CB44-BA23-B869ED12F9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5" name="Text Placeholder 4">
            <a:extLst>
              <a:ext uri="{FF2B5EF4-FFF2-40B4-BE49-F238E27FC236}">
                <a16:creationId xmlns:a16="http://schemas.microsoft.com/office/drawing/2014/main" id="{65B496A1-F05D-1A40-BF28-FD6ECF3C7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991F19-B81B-C845-A200-C1E9CAF3F4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7" name="Date Placeholder 6">
            <a:extLst>
              <a:ext uri="{FF2B5EF4-FFF2-40B4-BE49-F238E27FC236}">
                <a16:creationId xmlns:a16="http://schemas.microsoft.com/office/drawing/2014/main" id="{1A6C31CA-A78F-154A-9C74-53CE0AA84B8C}"/>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8" name="Footer Placeholder 7">
            <a:extLst>
              <a:ext uri="{FF2B5EF4-FFF2-40B4-BE49-F238E27FC236}">
                <a16:creationId xmlns:a16="http://schemas.microsoft.com/office/drawing/2014/main" id="{7DE7D74B-D21D-744C-BE16-2733BCA9C953}"/>
              </a:ext>
            </a:extLst>
          </p:cNvPr>
          <p:cNvSpPr>
            <a:spLocks noGrp="1"/>
          </p:cNvSpPr>
          <p:nvPr>
            <p:ph type="ftr" sz="quarter" idx="11"/>
          </p:nvPr>
        </p:nvSpPr>
        <p:spPr/>
        <p:txBody>
          <a:bodyPr/>
          <a:lstStyle/>
          <a:p>
            <a:endParaRPr lang="mi-NZ"/>
          </a:p>
        </p:txBody>
      </p:sp>
      <p:sp>
        <p:nvSpPr>
          <p:cNvPr id="9" name="Slide Number Placeholder 8">
            <a:extLst>
              <a:ext uri="{FF2B5EF4-FFF2-40B4-BE49-F238E27FC236}">
                <a16:creationId xmlns:a16="http://schemas.microsoft.com/office/drawing/2014/main" id="{D8F00350-6D0F-7248-9214-F46320024406}"/>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317258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AE9A-BE24-B645-9CE4-6B02BF2CA527}"/>
              </a:ext>
            </a:extLst>
          </p:cNvPr>
          <p:cNvSpPr>
            <a:spLocks noGrp="1"/>
          </p:cNvSpPr>
          <p:nvPr>
            <p:ph type="title"/>
          </p:nvPr>
        </p:nvSpPr>
        <p:spPr/>
        <p:txBody>
          <a:bodyPr/>
          <a:lstStyle/>
          <a:p>
            <a:r>
              <a:rPr lang="en-GB"/>
              <a:t>Click to edit Master title style</a:t>
            </a:r>
            <a:endParaRPr lang="mi-NZ"/>
          </a:p>
        </p:txBody>
      </p:sp>
      <p:sp>
        <p:nvSpPr>
          <p:cNvPr id="3" name="Date Placeholder 2">
            <a:extLst>
              <a:ext uri="{FF2B5EF4-FFF2-40B4-BE49-F238E27FC236}">
                <a16:creationId xmlns:a16="http://schemas.microsoft.com/office/drawing/2014/main" id="{6F96832B-57B9-F04E-A647-22684C249193}"/>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4" name="Footer Placeholder 3">
            <a:extLst>
              <a:ext uri="{FF2B5EF4-FFF2-40B4-BE49-F238E27FC236}">
                <a16:creationId xmlns:a16="http://schemas.microsoft.com/office/drawing/2014/main" id="{CE472644-9D56-3E45-89CA-9B44F04762D3}"/>
              </a:ext>
            </a:extLst>
          </p:cNvPr>
          <p:cNvSpPr>
            <a:spLocks noGrp="1"/>
          </p:cNvSpPr>
          <p:nvPr>
            <p:ph type="ftr" sz="quarter" idx="11"/>
          </p:nvPr>
        </p:nvSpPr>
        <p:spPr/>
        <p:txBody>
          <a:bodyPr/>
          <a:lstStyle/>
          <a:p>
            <a:endParaRPr lang="mi-NZ"/>
          </a:p>
        </p:txBody>
      </p:sp>
      <p:sp>
        <p:nvSpPr>
          <p:cNvPr id="5" name="Slide Number Placeholder 4">
            <a:extLst>
              <a:ext uri="{FF2B5EF4-FFF2-40B4-BE49-F238E27FC236}">
                <a16:creationId xmlns:a16="http://schemas.microsoft.com/office/drawing/2014/main" id="{F9690562-E56D-1D4C-8C93-85C1609026B3}"/>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429168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E8DFA-7E9C-2D48-BF63-6126CB9A3C59}"/>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3" name="Footer Placeholder 2">
            <a:extLst>
              <a:ext uri="{FF2B5EF4-FFF2-40B4-BE49-F238E27FC236}">
                <a16:creationId xmlns:a16="http://schemas.microsoft.com/office/drawing/2014/main" id="{E17F5AF4-AFDB-FC4D-A8B8-7993655B15A7}"/>
              </a:ext>
            </a:extLst>
          </p:cNvPr>
          <p:cNvSpPr>
            <a:spLocks noGrp="1"/>
          </p:cNvSpPr>
          <p:nvPr>
            <p:ph type="ftr" sz="quarter" idx="11"/>
          </p:nvPr>
        </p:nvSpPr>
        <p:spPr/>
        <p:txBody>
          <a:bodyPr/>
          <a:lstStyle/>
          <a:p>
            <a:endParaRPr lang="mi-NZ"/>
          </a:p>
        </p:txBody>
      </p:sp>
      <p:sp>
        <p:nvSpPr>
          <p:cNvPr id="4" name="Slide Number Placeholder 3">
            <a:extLst>
              <a:ext uri="{FF2B5EF4-FFF2-40B4-BE49-F238E27FC236}">
                <a16:creationId xmlns:a16="http://schemas.microsoft.com/office/drawing/2014/main" id="{F6D5BA68-0017-904B-81A6-011098902849}"/>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25643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08A8-D71A-0B4E-96FD-722727CAAE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mi-NZ"/>
          </a:p>
        </p:txBody>
      </p:sp>
      <p:sp>
        <p:nvSpPr>
          <p:cNvPr id="3" name="Content Placeholder 2">
            <a:extLst>
              <a:ext uri="{FF2B5EF4-FFF2-40B4-BE49-F238E27FC236}">
                <a16:creationId xmlns:a16="http://schemas.microsoft.com/office/drawing/2014/main" id="{4DB7BC63-C273-C84B-A9F2-5AB42CF33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4" name="Text Placeholder 3">
            <a:extLst>
              <a:ext uri="{FF2B5EF4-FFF2-40B4-BE49-F238E27FC236}">
                <a16:creationId xmlns:a16="http://schemas.microsoft.com/office/drawing/2014/main" id="{1091AEF4-4FFA-4C49-BC10-3228F304F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8AC57B-43CC-6D40-937F-A46CB6A0F528}"/>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6" name="Footer Placeholder 5">
            <a:extLst>
              <a:ext uri="{FF2B5EF4-FFF2-40B4-BE49-F238E27FC236}">
                <a16:creationId xmlns:a16="http://schemas.microsoft.com/office/drawing/2014/main" id="{C0C8B2EF-DF72-F247-B5C7-08F0F59B24CE}"/>
              </a:ext>
            </a:extLst>
          </p:cNvPr>
          <p:cNvSpPr>
            <a:spLocks noGrp="1"/>
          </p:cNvSpPr>
          <p:nvPr>
            <p:ph type="ftr" sz="quarter" idx="11"/>
          </p:nvPr>
        </p:nvSpPr>
        <p:spPr/>
        <p:txBody>
          <a:bodyPr/>
          <a:lstStyle/>
          <a:p>
            <a:endParaRPr lang="mi-NZ"/>
          </a:p>
        </p:txBody>
      </p:sp>
      <p:sp>
        <p:nvSpPr>
          <p:cNvPr id="7" name="Slide Number Placeholder 6">
            <a:extLst>
              <a:ext uri="{FF2B5EF4-FFF2-40B4-BE49-F238E27FC236}">
                <a16:creationId xmlns:a16="http://schemas.microsoft.com/office/drawing/2014/main" id="{B893D2C3-AABB-BA47-9EB7-77DCFC926B5F}"/>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261348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1615-5EA2-8745-83DD-7626295892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mi-NZ"/>
          </a:p>
        </p:txBody>
      </p:sp>
      <p:sp>
        <p:nvSpPr>
          <p:cNvPr id="3" name="Picture Placeholder 2">
            <a:extLst>
              <a:ext uri="{FF2B5EF4-FFF2-40B4-BE49-F238E27FC236}">
                <a16:creationId xmlns:a16="http://schemas.microsoft.com/office/drawing/2014/main" id="{165D12E5-B35D-A641-9A65-4959BA320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i-NZ"/>
          </a:p>
        </p:txBody>
      </p:sp>
      <p:sp>
        <p:nvSpPr>
          <p:cNvPr id="4" name="Text Placeholder 3">
            <a:extLst>
              <a:ext uri="{FF2B5EF4-FFF2-40B4-BE49-F238E27FC236}">
                <a16:creationId xmlns:a16="http://schemas.microsoft.com/office/drawing/2014/main" id="{D3AF2937-A938-4B4E-9E2D-AEECA8C99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E15E29-E3C7-CE49-9C51-78605E8912F6}"/>
              </a:ext>
            </a:extLst>
          </p:cNvPr>
          <p:cNvSpPr>
            <a:spLocks noGrp="1"/>
          </p:cNvSpPr>
          <p:nvPr>
            <p:ph type="dt" sz="half" idx="10"/>
          </p:nvPr>
        </p:nvSpPr>
        <p:spPr/>
        <p:txBody>
          <a:bodyPr/>
          <a:lstStyle/>
          <a:p>
            <a:fld id="{ED4AD502-5D54-1543-B297-99BA46AE9BA8}" type="datetimeFigureOut">
              <a:rPr lang="mi-NZ" smtClean="0"/>
              <a:t>07/08/2023</a:t>
            </a:fld>
            <a:endParaRPr lang="mi-NZ"/>
          </a:p>
        </p:txBody>
      </p:sp>
      <p:sp>
        <p:nvSpPr>
          <p:cNvPr id="6" name="Footer Placeholder 5">
            <a:extLst>
              <a:ext uri="{FF2B5EF4-FFF2-40B4-BE49-F238E27FC236}">
                <a16:creationId xmlns:a16="http://schemas.microsoft.com/office/drawing/2014/main" id="{3504BC0C-681C-0F4B-9FEF-AEB81B577897}"/>
              </a:ext>
            </a:extLst>
          </p:cNvPr>
          <p:cNvSpPr>
            <a:spLocks noGrp="1"/>
          </p:cNvSpPr>
          <p:nvPr>
            <p:ph type="ftr" sz="quarter" idx="11"/>
          </p:nvPr>
        </p:nvSpPr>
        <p:spPr/>
        <p:txBody>
          <a:bodyPr/>
          <a:lstStyle/>
          <a:p>
            <a:endParaRPr lang="mi-NZ"/>
          </a:p>
        </p:txBody>
      </p:sp>
      <p:sp>
        <p:nvSpPr>
          <p:cNvPr id="7" name="Slide Number Placeholder 6">
            <a:extLst>
              <a:ext uri="{FF2B5EF4-FFF2-40B4-BE49-F238E27FC236}">
                <a16:creationId xmlns:a16="http://schemas.microsoft.com/office/drawing/2014/main" id="{6DC79759-4F5B-CA42-926A-C50C0BD9FFCB}"/>
              </a:ext>
            </a:extLst>
          </p:cNvPr>
          <p:cNvSpPr>
            <a:spLocks noGrp="1"/>
          </p:cNvSpPr>
          <p:nvPr>
            <p:ph type="sldNum" sz="quarter" idx="12"/>
          </p:nvPr>
        </p:nvSpPr>
        <p:spPr/>
        <p:txBody>
          <a:bodyPr/>
          <a:lstStyle/>
          <a:p>
            <a:fld id="{CB805418-BF83-F44E-9D9F-204FCF045100}" type="slidenum">
              <a:rPr lang="mi-NZ" smtClean="0"/>
              <a:t>‹#›</a:t>
            </a:fld>
            <a:endParaRPr lang="mi-NZ"/>
          </a:p>
        </p:txBody>
      </p:sp>
    </p:spTree>
    <p:extLst>
      <p:ext uri="{BB962C8B-B14F-4D97-AF65-F5344CB8AC3E}">
        <p14:creationId xmlns:p14="http://schemas.microsoft.com/office/powerpoint/2010/main" val="407203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D7999-F3F9-9444-AAC0-EB22E2373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mi-NZ"/>
          </a:p>
        </p:txBody>
      </p:sp>
      <p:sp>
        <p:nvSpPr>
          <p:cNvPr id="3" name="Text Placeholder 2">
            <a:extLst>
              <a:ext uri="{FF2B5EF4-FFF2-40B4-BE49-F238E27FC236}">
                <a16:creationId xmlns:a16="http://schemas.microsoft.com/office/drawing/2014/main" id="{EA5DC9A7-F7D8-114B-9ECD-F7CAEF9AC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mi-NZ"/>
          </a:p>
        </p:txBody>
      </p:sp>
      <p:sp>
        <p:nvSpPr>
          <p:cNvPr id="4" name="Date Placeholder 3">
            <a:extLst>
              <a:ext uri="{FF2B5EF4-FFF2-40B4-BE49-F238E27FC236}">
                <a16:creationId xmlns:a16="http://schemas.microsoft.com/office/drawing/2014/main" id="{B621E80E-1453-5845-9D94-D685D08D3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AD502-5D54-1543-B297-99BA46AE9BA8}" type="datetimeFigureOut">
              <a:rPr lang="mi-NZ" smtClean="0"/>
              <a:t>07/08/2023</a:t>
            </a:fld>
            <a:endParaRPr lang="mi-NZ"/>
          </a:p>
        </p:txBody>
      </p:sp>
      <p:sp>
        <p:nvSpPr>
          <p:cNvPr id="5" name="Footer Placeholder 4">
            <a:extLst>
              <a:ext uri="{FF2B5EF4-FFF2-40B4-BE49-F238E27FC236}">
                <a16:creationId xmlns:a16="http://schemas.microsoft.com/office/drawing/2014/main" id="{1451E596-F0C5-0E46-9640-74E23D894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i-NZ"/>
          </a:p>
        </p:txBody>
      </p:sp>
      <p:sp>
        <p:nvSpPr>
          <p:cNvPr id="6" name="Slide Number Placeholder 5">
            <a:extLst>
              <a:ext uri="{FF2B5EF4-FFF2-40B4-BE49-F238E27FC236}">
                <a16:creationId xmlns:a16="http://schemas.microsoft.com/office/drawing/2014/main" id="{3AEE81A9-8302-DA47-AF29-444280E40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05418-BF83-F44E-9D9F-204FCF045100}" type="slidenum">
              <a:rPr lang="mi-NZ" smtClean="0"/>
              <a:t>‹#›</a:t>
            </a:fld>
            <a:endParaRPr lang="mi-NZ"/>
          </a:p>
        </p:txBody>
      </p:sp>
    </p:spTree>
    <p:extLst>
      <p:ext uri="{BB962C8B-B14F-4D97-AF65-F5344CB8AC3E}">
        <p14:creationId xmlns:p14="http://schemas.microsoft.com/office/powerpoint/2010/main" val="24333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dancing&#10;&#10;Description automatically generated">
            <a:extLst>
              <a:ext uri="{FF2B5EF4-FFF2-40B4-BE49-F238E27FC236}">
                <a16:creationId xmlns:a16="http://schemas.microsoft.com/office/drawing/2014/main" id="{FB34E989-404B-8948-8D6D-AC75546F0BC5}"/>
              </a:ext>
            </a:extLst>
          </p:cNvPr>
          <p:cNvPicPr>
            <a:picLocks noGrp="1" noChangeAspect="1"/>
          </p:cNvPicPr>
          <p:nvPr>
            <p:ph idx="1"/>
          </p:nvPr>
        </p:nvPicPr>
        <p:blipFill>
          <a:blip r:embed="rId3"/>
          <a:stretch>
            <a:fillRect/>
          </a:stretch>
        </p:blipFill>
        <p:spPr>
          <a:xfrm>
            <a:off x="2216623" y="0"/>
            <a:ext cx="7758753" cy="6858000"/>
          </a:xfrm>
        </p:spPr>
      </p:pic>
    </p:spTree>
    <p:extLst>
      <p:ext uri="{BB962C8B-B14F-4D97-AF65-F5344CB8AC3E}">
        <p14:creationId xmlns:p14="http://schemas.microsoft.com/office/powerpoint/2010/main" val="9306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symbols and words&#10;&#10;Description automatically generated">
            <a:extLst>
              <a:ext uri="{FF2B5EF4-FFF2-40B4-BE49-F238E27FC236}">
                <a16:creationId xmlns:a16="http://schemas.microsoft.com/office/drawing/2014/main" id="{004C79E3-43AE-D24E-AB3F-0DB203793FD3}"/>
              </a:ext>
            </a:extLst>
          </p:cNvPr>
          <p:cNvPicPr>
            <a:picLocks noGrp="1" noChangeAspect="1"/>
          </p:cNvPicPr>
          <p:nvPr>
            <p:ph idx="1"/>
          </p:nvPr>
        </p:nvPicPr>
        <p:blipFill>
          <a:blip r:embed="rId3"/>
          <a:stretch>
            <a:fillRect/>
          </a:stretch>
        </p:blipFill>
        <p:spPr>
          <a:xfrm>
            <a:off x="0" y="-6257925"/>
            <a:ext cx="12192000" cy="16777256"/>
          </a:xfrm>
        </p:spPr>
      </p:pic>
    </p:spTree>
    <p:extLst>
      <p:ext uri="{BB962C8B-B14F-4D97-AF65-F5344CB8AC3E}">
        <p14:creationId xmlns:p14="http://schemas.microsoft.com/office/powerpoint/2010/main" val="3898511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symbols and words&#10;&#10;Description automatically generated">
            <a:extLst>
              <a:ext uri="{FF2B5EF4-FFF2-40B4-BE49-F238E27FC236}">
                <a16:creationId xmlns:a16="http://schemas.microsoft.com/office/drawing/2014/main" id="{004C79E3-43AE-D24E-AB3F-0DB203793FD3}"/>
              </a:ext>
            </a:extLst>
          </p:cNvPr>
          <p:cNvPicPr>
            <a:picLocks noGrp="1" noChangeAspect="1"/>
          </p:cNvPicPr>
          <p:nvPr>
            <p:ph idx="1"/>
          </p:nvPr>
        </p:nvPicPr>
        <p:blipFill>
          <a:blip r:embed="rId3"/>
          <a:stretch>
            <a:fillRect/>
          </a:stretch>
        </p:blipFill>
        <p:spPr>
          <a:xfrm>
            <a:off x="0" y="-9919256"/>
            <a:ext cx="12192000" cy="16777256"/>
          </a:xfrm>
        </p:spPr>
      </p:pic>
    </p:spTree>
    <p:extLst>
      <p:ext uri="{BB962C8B-B14F-4D97-AF65-F5344CB8AC3E}">
        <p14:creationId xmlns:p14="http://schemas.microsoft.com/office/powerpoint/2010/main" val="2158714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1" descr="A logo of a hand shake&#10;&#10;Description automatically generated">
            <a:extLst>
              <a:ext uri="{FF2B5EF4-FFF2-40B4-BE49-F238E27FC236}">
                <a16:creationId xmlns:a16="http://schemas.microsoft.com/office/drawing/2014/main" id="{820BF723-5496-4A4D-859D-366DAF900194}"/>
              </a:ext>
            </a:extLst>
          </p:cNvPr>
          <p:cNvPicPr>
            <a:picLocks noChangeAspect="1"/>
          </p:cNvPicPr>
          <p:nvPr/>
        </p:nvPicPr>
        <p:blipFill>
          <a:blip r:embed="rId4"/>
          <a:stretch>
            <a:fillRect/>
          </a:stretch>
        </p:blipFill>
        <p:spPr>
          <a:xfrm>
            <a:off x="1891359" y="3099660"/>
            <a:ext cx="1056791" cy="1056791"/>
          </a:xfrm>
          <a:prstGeom prst="rect">
            <a:avLst/>
          </a:prstGeom>
        </p:spPr>
      </p:pic>
    </p:spTree>
    <p:extLst>
      <p:ext uri="{BB962C8B-B14F-4D97-AF65-F5344CB8AC3E}">
        <p14:creationId xmlns:p14="http://schemas.microsoft.com/office/powerpoint/2010/main" val="429426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1" descr="A logo of a hand shake&#10;&#10;Description automatically generated">
            <a:extLst>
              <a:ext uri="{FF2B5EF4-FFF2-40B4-BE49-F238E27FC236}">
                <a16:creationId xmlns:a16="http://schemas.microsoft.com/office/drawing/2014/main" id="{820BF723-5496-4A4D-859D-366DAF900194}"/>
              </a:ext>
            </a:extLst>
          </p:cNvPr>
          <p:cNvPicPr>
            <a:picLocks noChangeAspect="1"/>
          </p:cNvPicPr>
          <p:nvPr/>
        </p:nvPicPr>
        <p:blipFill>
          <a:blip r:embed="rId4"/>
          <a:stretch>
            <a:fillRect/>
          </a:stretch>
        </p:blipFill>
        <p:spPr>
          <a:xfrm>
            <a:off x="3084727" y="755825"/>
            <a:ext cx="5346349" cy="5346349"/>
          </a:xfrm>
          <a:prstGeom prst="rect">
            <a:avLst/>
          </a:prstGeom>
        </p:spPr>
      </p:pic>
    </p:spTree>
    <p:extLst>
      <p:ext uri="{BB962C8B-B14F-4D97-AF65-F5344CB8AC3E}">
        <p14:creationId xmlns:p14="http://schemas.microsoft.com/office/powerpoint/2010/main" val="349220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3" name="Picture 2" descr="A logo of a hand shake&#10;&#10;Description automatically generated">
            <a:extLst>
              <a:ext uri="{FF2B5EF4-FFF2-40B4-BE49-F238E27FC236}">
                <a16:creationId xmlns:a16="http://schemas.microsoft.com/office/drawing/2014/main" id="{5C2BC27B-D768-1C42-96E8-5D74ABA9C329}"/>
              </a:ext>
            </a:extLst>
          </p:cNvPr>
          <p:cNvPicPr>
            <a:picLocks noChangeAspect="1"/>
          </p:cNvPicPr>
          <p:nvPr/>
        </p:nvPicPr>
        <p:blipFill>
          <a:blip r:embed="rId4"/>
          <a:stretch>
            <a:fillRect/>
          </a:stretch>
        </p:blipFill>
        <p:spPr>
          <a:xfrm>
            <a:off x="3224213" y="857250"/>
            <a:ext cx="5143500" cy="5143500"/>
          </a:xfrm>
          <a:prstGeom prst="rect">
            <a:avLst/>
          </a:prstGeom>
        </p:spPr>
      </p:pic>
      <p:sp>
        <p:nvSpPr>
          <p:cNvPr id="5" name="Oval 4">
            <a:extLst>
              <a:ext uri="{FF2B5EF4-FFF2-40B4-BE49-F238E27FC236}">
                <a16:creationId xmlns:a16="http://schemas.microsoft.com/office/drawing/2014/main" id="{FA6E5863-E0CC-A748-97A4-E4856CB8530D}"/>
              </a:ext>
            </a:extLst>
          </p:cNvPr>
          <p:cNvSpPr/>
          <p:nvPr/>
        </p:nvSpPr>
        <p:spPr>
          <a:xfrm>
            <a:off x="1943100" y="1685926"/>
            <a:ext cx="942975" cy="88582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i-NZ"/>
          </a:p>
        </p:txBody>
      </p:sp>
      <p:sp>
        <p:nvSpPr>
          <p:cNvPr id="6" name="Oval 5">
            <a:extLst>
              <a:ext uri="{FF2B5EF4-FFF2-40B4-BE49-F238E27FC236}">
                <a16:creationId xmlns:a16="http://schemas.microsoft.com/office/drawing/2014/main" id="{8FE86D65-5EE7-1741-855D-F72BDBB4339B}"/>
              </a:ext>
            </a:extLst>
          </p:cNvPr>
          <p:cNvSpPr/>
          <p:nvPr/>
        </p:nvSpPr>
        <p:spPr>
          <a:xfrm>
            <a:off x="1276351" y="3995738"/>
            <a:ext cx="942975" cy="88582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i-NZ"/>
          </a:p>
        </p:txBody>
      </p:sp>
      <p:sp>
        <p:nvSpPr>
          <p:cNvPr id="7" name="Oval 6">
            <a:extLst>
              <a:ext uri="{FF2B5EF4-FFF2-40B4-BE49-F238E27FC236}">
                <a16:creationId xmlns:a16="http://schemas.microsoft.com/office/drawing/2014/main" id="{D7441F88-2942-2D48-84DF-CDD496FC6483}"/>
              </a:ext>
            </a:extLst>
          </p:cNvPr>
          <p:cNvSpPr/>
          <p:nvPr/>
        </p:nvSpPr>
        <p:spPr>
          <a:xfrm>
            <a:off x="1285879" y="2476499"/>
            <a:ext cx="942975" cy="88582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i-NZ"/>
          </a:p>
        </p:txBody>
      </p:sp>
      <p:sp>
        <p:nvSpPr>
          <p:cNvPr id="8" name="Oval 7">
            <a:extLst>
              <a:ext uri="{FF2B5EF4-FFF2-40B4-BE49-F238E27FC236}">
                <a16:creationId xmlns:a16="http://schemas.microsoft.com/office/drawing/2014/main" id="{B2FEC786-B72A-4A40-8099-00AB04610BE1}"/>
              </a:ext>
            </a:extLst>
          </p:cNvPr>
          <p:cNvSpPr/>
          <p:nvPr/>
        </p:nvSpPr>
        <p:spPr>
          <a:xfrm>
            <a:off x="1971676" y="4729161"/>
            <a:ext cx="942975" cy="88582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i-NZ"/>
          </a:p>
        </p:txBody>
      </p:sp>
      <p:cxnSp>
        <p:nvCxnSpPr>
          <p:cNvPr id="10" name="Straight Arrow Connector 9">
            <a:extLst>
              <a:ext uri="{FF2B5EF4-FFF2-40B4-BE49-F238E27FC236}">
                <a16:creationId xmlns:a16="http://schemas.microsoft.com/office/drawing/2014/main" id="{713C2F14-741A-E743-ACB7-221CB0CC9985}"/>
              </a:ext>
            </a:extLst>
          </p:cNvPr>
          <p:cNvCxnSpPr/>
          <p:nvPr/>
        </p:nvCxnSpPr>
        <p:spPr>
          <a:xfrm>
            <a:off x="2914651" y="2255047"/>
            <a:ext cx="1114424" cy="566739"/>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32B85F-AF72-A64D-886F-B1DE2C0420F9}"/>
              </a:ext>
            </a:extLst>
          </p:cNvPr>
          <p:cNvCxnSpPr>
            <a:cxnSpLocks/>
          </p:cNvCxnSpPr>
          <p:nvPr/>
        </p:nvCxnSpPr>
        <p:spPr>
          <a:xfrm>
            <a:off x="2305056" y="2928939"/>
            <a:ext cx="1535905" cy="376235"/>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AEA6A3-02FA-804A-8FB2-02770ED85999}"/>
              </a:ext>
            </a:extLst>
          </p:cNvPr>
          <p:cNvCxnSpPr>
            <a:cxnSpLocks/>
          </p:cNvCxnSpPr>
          <p:nvPr/>
        </p:nvCxnSpPr>
        <p:spPr>
          <a:xfrm flipV="1">
            <a:off x="2305056" y="3929061"/>
            <a:ext cx="1604954" cy="450056"/>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1D691F-3653-3847-B18C-A6CD73D3E0F0}"/>
              </a:ext>
            </a:extLst>
          </p:cNvPr>
          <p:cNvCxnSpPr>
            <a:cxnSpLocks/>
          </p:cNvCxnSpPr>
          <p:nvPr/>
        </p:nvCxnSpPr>
        <p:spPr>
          <a:xfrm flipV="1">
            <a:off x="3052764" y="4438650"/>
            <a:ext cx="1128711" cy="609597"/>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83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1" descr="A logo of a hand shake&#10;&#10;Description automatically generated">
            <a:extLst>
              <a:ext uri="{FF2B5EF4-FFF2-40B4-BE49-F238E27FC236}">
                <a16:creationId xmlns:a16="http://schemas.microsoft.com/office/drawing/2014/main" id="{820BF723-5496-4A4D-859D-366DAF900194}"/>
              </a:ext>
            </a:extLst>
          </p:cNvPr>
          <p:cNvPicPr>
            <a:picLocks noChangeAspect="1"/>
          </p:cNvPicPr>
          <p:nvPr/>
        </p:nvPicPr>
        <p:blipFill>
          <a:blip r:embed="rId4"/>
          <a:stretch>
            <a:fillRect/>
          </a:stretch>
        </p:blipFill>
        <p:spPr>
          <a:xfrm>
            <a:off x="3084727" y="755825"/>
            <a:ext cx="5346349" cy="5346349"/>
          </a:xfrm>
          <a:prstGeom prst="rect">
            <a:avLst/>
          </a:prstGeom>
        </p:spPr>
      </p:pic>
    </p:spTree>
    <p:extLst>
      <p:ext uri="{BB962C8B-B14F-4D97-AF65-F5344CB8AC3E}">
        <p14:creationId xmlns:p14="http://schemas.microsoft.com/office/powerpoint/2010/main" val="2067393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11000"/>
          </a:blip>
          <a:stretch>
            <a:fillRect/>
          </a:stretch>
        </p:blipFill>
        <p:spPr>
          <a:xfrm>
            <a:off x="185886" y="201725"/>
            <a:ext cx="11820228" cy="7129463"/>
          </a:xfrm>
        </p:spPr>
      </p:pic>
      <p:pic>
        <p:nvPicPr>
          <p:cNvPr id="4" name="Picture 3" descr="A pattern of rectangles and rectangles&#10;&#10;Description automatically generated">
            <a:extLst>
              <a:ext uri="{FF2B5EF4-FFF2-40B4-BE49-F238E27FC236}">
                <a16:creationId xmlns:a16="http://schemas.microsoft.com/office/drawing/2014/main" id="{49F27795-FDFE-FC4E-A044-67682F846B48}"/>
              </a:ext>
            </a:extLst>
          </p:cNvPr>
          <p:cNvPicPr>
            <a:picLocks noChangeAspect="1"/>
          </p:cNvPicPr>
          <p:nvPr/>
        </p:nvPicPr>
        <p:blipFill>
          <a:blip r:embed="rId4"/>
          <a:stretch>
            <a:fillRect/>
          </a:stretch>
        </p:blipFill>
        <p:spPr>
          <a:xfrm>
            <a:off x="6125758" y="347436"/>
            <a:ext cx="3111500" cy="6184900"/>
          </a:xfrm>
          <a:prstGeom prst="rect">
            <a:avLst/>
          </a:prstGeom>
        </p:spPr>
      </p:pic>
      <p:pic>
        <p:nvPicPr>
          <p:cNvPr id="7" name="Picture 6" descr="A pattern of rectangular shapes and text&#10;&#10;Description automatically generated">
            <a:extLst>
              <a:ext uri="{FF2B5EF4-FFF2-40B4-BE49-F238E27FC236}">
                <a16:creationId xmlns:a16="http://schemas.microsoft.com/office/drawing/2014/main" id="{AFF9879A-0D20-C947-8CED-7D2429EADC71}"/>
              </a:ext>
            </a:extLst>
          </p:cNvPr>
          <p:cNvPicPr>
            <a:picLocks noChangeAspect="1"/>
          </p:cNvPicPr>
          <p:nvPr/>
        </p:nvPicPr>
        <p:blipFill>
          <a:blip r:embed="rId5"/>
          <a:stretch>
            <a:fillRect/>
          </a:stretch>
        </p:blipFill>
        <p:spPr>
          <a:xfrm>
            <a:off x="3271571" y="434524"/>
            <a:ext cx="3111500" cy="6184900"/>
          </a:xfrm>
          <a:prstGeom prst="rect">
            <a:avLst/>
          </a:prstGeom>
        </p:spPr>
      </p:pic>
      <p:pic>
        <p:nvPicPr>
          <p:cNvPr id="9" name="Picture 8" descr="A pattern of rectangles and rectangles&#10;&#10;Description automatically generated">
            <a:extLst>
              <a:ext uri="{FF2B5EF4-FFF2-40B4-BE49-F238E27FC236}">
                <a16:creationId xmlns:a16="http://schemas.microsoft.com/office/drawing/2014/main" id="{1841A0D8-397C-6340-B730-1AA5AA581879}"/>
              </a:ext>
            </a:extLst>
          </p:cNvPr>
          <p:cNvPicPr>
            <a:picLocks noChangeAspect="1"/>
          </p:cNvPicPr>
          <p:nvPr/>
        </p:nvPicPr>
        <p:blipFill>
          <a:blip r:embed="rId6"/>
          <a:stretch>
            <a:fillRect/>
          </a:stretch>
        </p:blipFill>
        <p:spPr>
          <a:xfrm>
            <a:off x="3408058" y="1755887"/>
            <a:ext cx="3111500" cy="4813300"/>
          </a:xfrm>
          <a:prstGeom prst="rect">
            <a:avLst/>
          </a:prstGeom>
        </p:spPr>
      </p:pic>
      <p:pic>
        <p:nvPicPr>
          <p:cNvPr id="11" name="Picture 10" descr="A green and orange rectangles&#10;&#10;Description automatically generated">
            <a:extLst>
              <a:ext uri="{FF2B5EF4-FFF2-40B4-BE49-F238E27FC236}">
                <a16:creationId xmlns:a16="http://schemas.microsoft.com/office/drawing/2014/main" id="{4DBF745B-BBAD-374F-9B3B-3B98098DB74F}"/>
              </a:ext>
            </a:extLst>
          </p:cNvPr>
          <p:cNvPicPr>
            <a:picLocks noChangeAspect="1"/>
          </p:cNvPicPr>
          <p:nvPr/>
        </p:nvPicPr>
        <p:blipFill>
          <a:blip r:embed="rId7"/>
          <a:stretch>
            <a:fillRect/>
          </a:stretch>
        </p:blipFill>
        <p:spPr>
          <a:xfrm>
            <a:off x="2871112" y="2910114"/>
            <a:ext cx="6819900" cy="1016000"/>
          </a:xfrm>
          <a:prstGeom prst="rect">
            <a:avLst/>
          </a:prstGeom>
        </p:spPr>
      </p:pic>
      <p:pic>
        <p:nvPicPr>
          <p:cNvPr id="15" name="Picture 14" descr="A logo of a hand shake&#10;&#10;Description automatically generated">
            <a:extLst>
              <a:ext uri="{FF2B5EF4-FFF2-40B4-BE49-F238E27FC236}">
                <a16:creationId xmlns:a16="http://schemas.microsoft.com/office/drawing/2014/main" id="{75091B4D-FEF5-4A4D-AA24-F56F366E50F4}"/>
              </a:ext>
            </a:extLst>
          </p:cNvPr>
          <p:cNvPicPr>
            <a:picLocks noChangeAspect="1"/>
          </p:cNvPicPr>
          <p:nvPr/>
        </p:nvPicPr>
        <p:blipFill>
          <a:blip r:embed="rId8"/>
          <a:stretch>
            <a:fillRect/>
          </a:stretch>
        </p:blipFill>
        <p:spPr>
          <a:xfrm>
            <a:off x="546132" y="1843638"/>
            <a:ext cx="3170724" cy="3170724"/>
          </a:xfrm>
          <a:prstGeom prst="rect">
            <a:avLst/>
          </a:prstGeom>
        </p:spPr>
      </p:pic>
    </p:spTree>
    <p:extLst>
      <p:ext uri="{BB962C8B-B14F-4D97-AF65-F5344CB8AC3E}">
        <p14:creationId xmlns:p14="http://schemas.microsoft.com/office/powerpoint/2010/main" val="87154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11000"/>
          </a:blip>
          <a:stretch>
            <a:fillRect/>
          </a:stretch>
        </p:blipFill>
        <p:spPr>
          <a:xfrm>
            <a:off x="94446" y="0"/>
            <a:ext cx="11820228" cy="7129463"/>
          </a:xfrm>
        </p:spPr>
      </p:pic>
      <p:graphicFrame>
        <p:nvGraphicFramePr>
          <p:cNvPr id="7" name="Diagram 6">
            <a:extLst>
              <a:ext uri="{FF2B5EF4-FFF2-40B4-BE49-F238E27FC236}">
                <a16:creationId xmlns:a16="http://schemas.microsoft.com/office/drawing/2014/main" id="{DACCEC96-7F26-1F4C-A61C-EC2C708879E0}"/>
              </a:ext>
            </a:extLst>
          </p:cNvPr>
          <p:cNvGraphicFramePr/>
          <p:nvPr>
            <p:extLst>
              <p:ext uri="{D42A27DB-BD31-4B8C-83A1-F6EECF244321}">
                <p14:modId xmlns:p14="http://schemas.microsoft.com/office/powerpoint/2010/main" val="2250651883"/>
              </p:ext>
            </p:extLst>
          </p:nvPr>
        </p:nvGraphicFramePr>
        <p:xfrm>
          <a:off x="4701942" y="10886"/>
          <a:ext cx="660654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A logo of a hand shake&#10;&#10;Description automatically generated">
            <a:extLst>
              <a:ext uri="{FF2B5EF4-FFF2-40B4-BE49-F238E27FC236}">
                <a16:creationId xmlns:a16="http://schemas.microsoft.com/office/drawing/2014/main" id="{62C29B94-C3BD-B44C-9BE7-08656A1803CF}"/>
              </a:ext>
            </a:extLst>
          </p:cNvPr>
          <p:cNvPicPr>
            <a:picLocks noChangeAspect="1"/>
          </p:cNvPicPr>
          <p:nvPr/>
        </p:nvPicPr>
        <p:blipFill>
          <a:blip r:embed="rId9"/>
          <a:stretch>
            <a:fillRect/>
          </a:stretch>
        </p:blipFill>
        <p:spPr>
          <a:xfrm>
            <a:off x="546132" y="1843638"/>
            <a:ext cx="3170724" cy="3170724"/>
          </a:xfrm>
          <a:prstGeom prst="rect">
            <a:avLst/>
          </a:prstGeom>
        </p:spPr>
      </p:pic>
    </p:spTree>
    <p:extLst>
      <p:ext uri="{BB962C8B-B14F-4D97-AF65-F5344CB8AC3E}">
        <p14:creationId xmlns:p14="http://schemas.microsoft.com/office/powerpoint/2010/main" val="303933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11000"/>
          </a:blip>
          <a:stretch>
            <a:fillRect/>
          </a:stretch>
        </p:blipFill>
        <p:spPr>
          <a:xfrm>
            <a:off x="94446" y="0"/>
            <a:ext cx="11820228" cy="7129463"/>
          </a:xfrm>
        </p:spPr>
      </p:pic>
      <p:pic>
        <p:nvPicPr>
          <p:cNvPr id="8" name="Picture 7" descr="A logo of a hand shake&#10;&#10;Description automatically generated">
            <a:extLst>
              <a:ext uri="{FF2B5EF4-FFF2-40B4-BE49-F238E27FC236}">
                <a16:creationId xmlns:a16="http://schemas.microsoft.com/office/drawing/2014/main" id="{62C29B94-C3BD-B44C-9BE7-08656A1803CF}"/>
              </a:ext>
            </a:extLst>
          </p:cNvPr>
          <p:cNvPicPr>
            <a:picLocks noChangeAspect="1"/>
          </p:cNvPicPr>
          <p:nvPr/>
        </p:nvPicPr>
        <p:blipFill>
          <a:blip r:embed="rId4"/>
          <a:stretch>
            <a:fillRect/>
          </a:stretch>
        </p:blipFill>
        <p:spPr>
          <a:xfrm>
            <a:off x="546132" y="1843638"/>
            <a:ext cx="3170724" cy="3170724"/>
          </a:xfrm>
          <a:prstGeom prst="rect">
            <a:avLst/>
          </a:prstGeom>
        </p:spPr>
      </p:pic>
      <p:sp>
        <p:nvSpPr>
          <p:cNvPr id="6" name="Rounded Rectangle 5">
            <a:extLst>
              <a:ext uri="{FF2B5EF4-FFF2-40B4-BE49-F238E27FC236}">
                <a16:creationId xmlns:a16="http://schemas.microsoft.com/office/drawing/2014/main" id="{095B0AD4-22F8-A44D-ACB7-5DD3D3A2A55F}"/>
              </a:ext>
            </a:extLst>
          </p:cNvPr>
          <p:cNvSpPr/>
          <p:nvPr/>
        </p:nvSpPr>
        <p:spPr>
          <a:xfrm>
            <a:off x="3886200" y="410050"/>
            <a:ext cx="8028473" cy="5945029"/>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4400" b="1" dirty="0">
                <a:solidFill>
                  <a:schemeClr val="bg1"/>
                </a:solidFill>
              </a:rPr>
              <a:t>CATHOLIC SOCIAL TEACHINGS </a:t>
            </a:r>
          </a:p>
          <a:p>
            <a:pPr algn="ctr"/>
            <a:r>
              <a:rPr lang="mi-NZ" sz="2400" dirty="0">
                <a:solidFill>
                  <a:schemeClr val="bg1"/>
                </a:solidFill>
              </a:rPr>
              <a:t>Rerum Novarum (1891) – Leo XIII</a:t>
            </a:r>
          </a:p>
          <a:p>
            <a:pPr algn="ctr"/>
            <a:r>
              <a:rPr lang="mi-NZ" sz="2400" dirty="0">
                <a:solidFill>
                  <a:schemeClr val="bg1"/>
                </a:solidFill>
              </a:rPr>
              <a:t>Quadragesimo Anno (1931) – Pius XI</a:t>
            </a:r>
          </a:p>
          <a:p>
            <a:pPr algn="ctr"/>
            <a:r>
              <a:rPr lang="mi-NZ" sz="2400" dirty="0">
                <a:solidFill>
                  <a:schemeClr val="bg1"/>
                </a:solidFill>
              </a:rPr>
              <a:t>Mater et Magistra (1961) – John XXIII</a:t>
            </a:r>
          </a:p>
          <a:p>
            <a:pPr algn="ctr"/>
            <a:r>
              <a:rPr lang="mi-NZ" sz="2400" dirty="0">
                <a:solidFill>
                  <a:schemeClr val="bg1"/>
                </a:solidFill>
              </a:rPr>
              <a:t>Pacem in Terris (1963) – John XXIII</a:t>
            </a:r>
          </a:p>
          <a:p>
            <a:pPr algn="ctr"/>
            <a:r>
              <a:rPr lang="mi-NZ" sz="2400" dirty="0">
                <a:solidFill>
                  <a:schemeClr val="bg1"/>
                </a:solidFill>
              </a:rPr>
              <a:t> Gaudium et Spes (1965) – Vatican II</a:t>
            </a:r>
          </a:p>
          <a:p>
            <a:pPr algn="ctr"/>
            <a:r>
              <a:rPr lang="mi-NZ" sz="2400" dirty="0">
                <a:solidFill>
                  <a:schemeClr val="bg1"/>
                </a:solidFill>
              </a:rPr>
              <a:t>Populorum Progressio (1967) – Paul VI</a:t>
            </a:r>
          </a:p>
          <a:p>
            <a:pPr algn="ctr"/>
            <a:r>
              <a:rPr lang="mi-NZ" sz="2400" dirty="0">
                <a:solidFill>
                  <a:schemeClr val="bg1"/>
                </a:solidFill>
              </a:rPr>
              <a:t>Octogesima Adveniens (1971) – Paul VI</a:t>
            </a:r>
          </a:p>
          <a:p>
            <a:pPr algn="ctr"/>
            <a:r>
              <a:rPr lang="mi-NZ" sz="2400" dirty="0">
                <a:solidFill>
                  <a:schemeClr val="bg1"/>
                </a:solidFill>
              </a:rPr>
              <a:t>Evangelii Nuntiandi (1975) – Paul VI</a:t>
            </a:r>
          </a:p>
          <a:p>
            <a:pPr algn="ctr"/>
            <a:r>
              <a:rPr lang="mi-NZ" sz="2400" dirty="0">
                <a:solidFill>
                  <a:schemeClr val="bg1"/>
                </a:solidFill>
              </a:rPr>
              <a:t>Laborem Exercens (1981) – JP II</a:t>
            </a:r>
          </a:p>
          <a:p>
            <a:pPr algn="ctr"/>
            <a:r>
              <a:rPr lang="mi-NZ" sz="2400" dirty="0">
                <a:solidFill>
                  <a:schemeClr val="bg1"/>
                </a:solidFill>
              </a:rPr>
              <a:t>Sollicitudu rei Socialis (1987) – JP II</a:t>
            </a:r>
          </a:p>
          <a:p>
            <a:pPr algn="ctr"/>
            <a:r>
              <a:rPr lang="mi-NZ" sz="2400" dirty="0">
                <a:solidFill>
                  <a:schemeClr val="bg1"/>
                </a:solidFill>
              </a:rPr>
              <a:t>Centisimus Annus (1991) – JPII</a:t>
            </a:r>
          </a:p>
          <a:p>
            <a:pPr algn="ctr"/>
            <a:r>
              <a:rPr lang="mi-NZ" sz="2400" dirty="0">
                <a:solidFill>
                  <a:schemeClr val="bg1"/>
                </a:solidFill>
              </a:rPr>
              <a:t>Caritas in Veritate (2009) – Benedict XVI</a:t>
            </a:r>
          </a:p>
          <a:p>
            <a:pPr algn="ctr"/>
            <a:r>
              <a:rPr lang="mi-NZ" sz="2400" dirty="0">
                <a:solidFill>
                  <a:schemeClr val="bg1"/>
                </a:solidFill>
              </a:rPr>
              <a:t>Laudato si’ (2015) - Francis</a:t>
            </a:r>
          </a:p>
          <a:p>
            <a:pPr algn="ctr"/>
            <a:endParaRPr lang="mi-NZ" sz="3500" dirty="0">
              <a:solidFill>
                <a:schemeClr val="bg1"/>
              </a:solidFill>
            </a:endParaRPr>
          </a:p>
        </p:txBody>
      </p:sp>
    </p:spTree>
    <p:extLst>
      <p:ext uri="{BB962C8B-B14F-4D97-AF65-F5344CB8AC3E}">
        <p14:creationId xmlns:p14="http://schemas.microsoft.com/office/powerpoint/2010/main" val="2284154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11000"/>
          </a:blip>
          <a:stretch>
            <a:fillRect/>
          </a:stretch>
        </p:blipFill>
        <p:spPr>
          <a:xfrm>
            <a:off x="94446" y="0"/>
            <a:ext cx="11820228" cy="7129463"/>
          </a:xfrm>
        </p:spPr>
      </p:pic>
      <p:pic>
        <p:nvPicPr>
          <p:cNvPr id="8" name="Picture 7" descr="A logo of a hand shake&#10;&#10;Description automatically generated">
            <a:extLst>
              <a:ext uri="{FF2B5EF4-FFF2-40B4-BE49-F238E27FC236}">
                <a16:creationId xmlns:a16="http://schemas.microsoft.com/office/drawing/2014/main" id="{62C29B94-C3BD-B44C-9BE7-08656A1803CF}"/>
              </a:ext>
            </a:extLst>
          </p:cNvPr>
          <p:cNvPicPr>
            <a:picLocks noChangeAspect="1"/>
          </p:cNvPicPr>
          <p:nvPr/>
        </p:nvPicPr>
        <p:blipFill>
          <a:blip r:embed="rId4"/>
          <a:stretch>
            <a:fillRect/>
          </a:stretch>
        </p:blipFill>
        <p:spPr>
          <a:xfrm>
            <a:off x="546132" y="1843638"/>
            <a:ext cx="3170724" cy="3170724"/>
          </a:xfrm>
          <a:prstGeom prst="rect">
            <a:avLst/>
          </a:prstGeom>
        </p:spPr>
      </p:pic>
      <p:sp>
        <p:nvSpPr>
          <p:cNvPr id="6" name="TextBox 5">
            <a:extLst>
              <a:ext uri="{FF2B5EF4-FFF2-40B4-BE49-F238E27FC236}">
                <a16:creationId xmlns:a16="http://schemas.microsoft.com/office/drawing/2014/main" id="{16F97E5D-F520-F847-BC1B-24268A301735}"/>
              </a:ext>
            </a:extLst>
          </p:cNvPr>
          <p:cNvSpPr txBox="1"/>
          <p:nvPr/>
        </p:nvSpPr>
        <p:spPr>
          <a:xfrm>
            <a:off x="4366260" y="766732"/>
            <a:ext cx="7548414" cy="5324535"/>
          </a:xfrm>
          <a:prstGeom prst="rect">
            <a:avLst/>
          </a:prstGeom>
          <a:solidFill>
            <a:schemeClr val="bg2">
              <a:lumMod val="50000"/>
            </a:schemeClr>
          </a:solidFill>
        </p:spPr>
        <p:txBody>
          <a:bodyPr wrap="square">
            <a:spAutoFit/>
          </a:bodyPr>
          <a:lstStyle/>
          <a:p>
            <a:pPr algn="ctr"/>
            <a:r>
              <a:rPr lang="mi-NZ" sz="6000" b="1" dirty="0">
                <a:solidFill>
                  <a:schemeClr val="bg1"/>
                </a:solidFill>
              </a:rPr>
              <a:t>PRINCIPLES</a:t>
            </a:r>
          </a:p>
          <a:p>
            <a:pPr marL="285750" indent="-285750" algn="ctr">
              <a:buFont typeface="Arial" panose="020B0604020202020204" pitchFamily="34" charset="0"/>
              <a:buChar char="•"/>
            </a:pPr>
            <a:r>
              <a:rPr lang="mi-NZ" sz="4000" dirty="0">
                <a:solidFill>
                  <a:schemeClr val="bg1"/>
                </a:solidFill>
              </a:rPr>
              <a:t>Human Dignity</a:t>
            </a:r>
          </a:p>
          <a:p>
            <a:pPr marL="285750" indent="-285750" algn="ctr">
              <a:buFont typeface="Arial" panose="020B0604020202020204" pitchFamily="34" charset="0"/>
              <a:buChar char="•"/>
            </a:pPr>
            <a:r>
              <a:rPr lang="mi-NZ" sz="4000" dirty="0">
                <a:solidFill>
                  <a:schemeClr val="bg1"/>
                </a:solidFill>
              </a:rPr>
              <a:t>Common Good</a:t>
            </a:r>
          </a:p>
          <a:p>
            <a:pPr marL="285750" indent="-285750" algn="ctr">
              <a:buFont typeface="Arial" panose="020B0604020202020204" pitchFamily="34" charset="0"/>
              <a:buChar char="•"/>
            </a:pPr>
            <a:r>
              <a:rPr lang="mi-NZ" sz="4000" dirty="0">
                <a:solidFill>
                  <a:schemeClr val="bg1"/>
                </a:solidFill>
              </a:rPr>
              <a:t>Solidarity</a:t>
            </a:r>
          </a:p>
          <a:p>
            <a:pPr marL="285750" indent="-285750" algn="ctr">
              <a:buFont typeface="Arial" panose="020B0604020202020204" pitchFamily="34" charset="0"/>
              <a:buChar char="•"/>
            </a:pPr>
            <a:r>
              <a:rPr lang="mi-NZ" sz="4000" dirty="0">
                <a:solidFill>
                  <a:schemeClr val="bg1"/>
                </a:solidFill>
              </a:rPr>
              <a:t>Subsidiarity</a:t>
            </a:r>
          </a:p>
          <a:p>
            <a:pPr marL="285750" indent="-285750" algn="ctr">
              <a:buFont typeface="Arial" panose="020B0604020202020204" pitchFamily="34" charset="0"/>
              <a:buChar char="•"/>
            </a:pPr>
            <a:r>
              <a:rPr lang="mi-NZ" sz="4000" dirty="0">
                <a:solidFill>
                  <a:schemeClr val="bg1"/>
                </a:solidFill>
              </a:rPr>
              <a:t>Participation</a:t>
            </a:r>
          </a:p>
          <a:p>
            <a:pPr marL="285750" indent="-285750" algn="ctr">
              <a:buFont typeface="Arial" panose="020B0604020202020204" pitchFamily="34" charset="0"/>
              <a:buChar char="•"/>
            </a:pPr>
            <a:r>
              <a:rPr lang="mi-NZ" sz="4000" dirty="0">
                <a:solidFill>
                  <a:schemeClr val="bg1"/>
                </a:solidFill>
              </a:rPr>
              <a:t>Stewardship</a:t>
            </a:r>
          </a:p>
          <a:p>
            <a:pPr marL="285750" indent="-285750" algn="ctr">
              <a:buFont typeface="Arial" panose="020B0604020202020204" pitchFamily="34" charset="0"/>
              <a:buChar char="•"/>
            </a:pPr>
            <a:r>
              <a:rPr lang="mi-NZ" sz="4000" dirty="0">
                <a:solidFill>
                  <a:schemeClr val="bg1"/>
                </a:solidFill>
              </a:rPr>
              <a:t>Preferential Option for the Poor</a:t>
            </a:r>
            <a:endParaRPr lang="mi-NZ" sz="1800" dirty="0">
              <a:solidFill>
                <a:schemeClr val="bg1"/>
              </a:solidFill>
            </a:endParaRPr>
          </a:p>
        </p:txBody>
      </p:sp>
    </p:spTree>
    <p:extLst>
      <p:ext uri="{BB962C8B-B14F-4D97-AF65-F5344CB8AC3E}">
        <p14:creationId xmlns:p14="http://schemas.microsoft.com/office/powerpoint/2010/main" val="389326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29CF5C-6D69-B949-8A43-6D9E94921926}"/>
              </a:ext>
            </a:extLst>
          </p:cNvPr>
          <p:cNvSpPr>
            <a:spLocks noGrp="1"/>
          </p:cNvSpPr>
          <p:nvPr>
            <p:ph sz="half" idx="1"/>
          </p:nvPr>
        </p:nvSpPr>
        <p:spPr>
          <a:xfrm>
            <a:off x="1318665" y="1153952"/>
            <a:ext cx="5796510" cy="5299191"/>
          </a:xfrm>
        </p:spPr>
        <p:txBody>
          <a:bodyPr>
            <a:normAutofit fontScale="92500" lnSpcReduction="20000"/>
          </a:bodyPr>
          <a:lstStyle/>
          <a:p>
            <a:pPr marL="0" indent="0" defTabSz="640080">
              <a:spcBef>
                <a:spcPts val="0"/>
              </a:spcBef>
              <a:spcAft>
                <a:spcPts val="600"/>
              </a:spcAft>
              <a:buNone/>
            </a:pPr>
            <a:r>
              <a:rPr lang="en-NZ" sz="3200" kern="1200" dirty="0">
                <a:solidFill>
                  <a:schemeClr val="tx1"/>
                </a:solidFill>
                <a:latin typeface="Calibri" panose="020F0502020204030204" pitchFamily="34" charset="0"/>
                <a:ea typeface="+mn-ea"/>
                <a:cs typeface="Times New Roman" panose="02020603050405020304" pitchFamily="18" charset="0"/>
              </a:rPr>
              <a:t>E </a:t>
            </a:r>
            <a:r>
              <a:rPr lang="en-NZ" sz="3200" kern="1200" dirty="0" err="1">
                <a:solidFill>
                  <a:schemeClr val="tx1"/>
                </a:solidFill>
                <a:latin typeface="Calibri" panose="020F0502020204030204" pitchFamily="34" charset="0"/>
                <a:ea typeface="+mn-ea"/>
                <a:cs typeface="Times New Roman" panose="02020603050405020304" pitchFamily="18" charset="0"/>
              </a:rPr>
              <a:t>te</a:t>
            </a:r>
            <a:r>
              <a:rPr lang="en-NZ" sz="3200" kern="1200" dirty="0">
                <a:solidFill>
                  <a:schemeClr val="tx1"/>
                </a:solidFill>
                <a:latin typeface="Calibri" panose="020F0502020204030204" pitchFamily="34" charset="0"/>
                <a:ea typeface="+mn-ea"/>
                <a:cs typeface="Times New Roman" panose="02020603050405020304" pitchFamily="18" charset="0"/>
              </a:rPr>
              <a:t> Atua </a:t>
            </a:r>
            <a:r>
              <a:rPr lang="en-NZ" sz="3200" kern="1200" dirty="0" err="1">
                <a:solidFill>
                  <a:schemeClr val="tx1"/>
                </a:solidFill>
                <a:latin typeface="Calibri" panose="020F0502020204030204" pitchFamily="34" charset="0"/>
                <a:ea typeface="+mn-ea"/>
                <a:cs typeface="Times New Roman" panose="02020603050405020304" pitchFamily="18" charset="0"/>
              </a:rPr>
              <a:t>tō</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mātou</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kaihanga</a:t>
            </a:r>
            <a:endParaRPr lang="en-NZ" sz="3200" kern="1200" dirty="0">
              <a:solidFill>
                <a:schemeClr val="tx1"/>
              </a:solidFill>
              <a:latin typeface="Calibri" panose="020F0502020204030204" pitchFamily="34" charset="0"/>
              <a:ea typeface="+mn-ea"/>
              <a:cs typeface="Times New Roman" panose="02020603050405020304" pitchFamily="18" charset="0"/>
            </a:endParaRPr>
          </a:p>
          <a:p>
            <a:pPr marL="0" indent="0" defTabSz="640080">
              <a:spcBef>
                <a:spcPts val="0"/>
              </a:spcBef>
              <a:spcAft>
                <a:spcPts val="600"/>
              </a:spcAft>
              <a:buNone/>
            </a:pPr>
            <a:r>
              <a:rPr lang="en-NZ" sz="3200" kern="1200" dirty="0">
                <a:solidFill>
                  <a:schemeClr val="tx1"/>
                </a:solidFill>
                <a:latin typeface="Calibri" panose="020F0502020204030204" pitchFamily="34" charset="0"/>
                <a:ea typeface="+mn-ea"/>
                <a:cs typeface="Times New Roman" panose="02020603050405020304" pitchFamily="18" charset="0"/>
              </a:rPr>
              <a:t>ka </a:t>
            </a:r>
            <a:r>
              <a:rPr lang="en-NZ" sz="3200" kern="1200" dirty="0" err="1">
                <a:solidFill>
                  <a:schemeClr val="tx1"/>
                </a:solidFill>
                <a:latin typeface="Calibri" panose="020F0502020204030204" pitchFamily="34" charset="0"/>
                <a:ea typeface="+mn-ea"/>
                <a:cs typeface="Times New Roman" panose="02020603050405020304" pitchFamily="18" charset="0"/>
              </a:rPr>
              <a:t>tīaho</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te</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māramatanga</a:t>
            </a:r>
            <a:r>
              <a:rPr lang="en-NZ" sz="3200" kern="1200" dirty="0">
                <a:solidFill>
                  <a:schemeClr val="tx1"/>
                </a:solidFill>
                <a:latin typeface="Calibri" panose="020F0502020204030204" pitchFamily="34" charset="0"/>
                <a:ea typeface="+mn-ea"/>
                <a:cs typeface="Times New Roman" panose="02020603050405020304" pitchFamily="18" charset="0"/>
              </a:rPr>
              <a:t> me </a:t>
            </a:r>
            <a:r>
              <a:rPr lang="en-NZ" sz="3200" kern="1200" dirty="0" err="1">
                <a:solidFill>
                  <a:schemeClr val="tx1"/>
                </a:solidFill>
                <a:latin typeface="Calibri" panose="020F0502020204030204" pitchFamily="34" charset="0"/>
                <a:ea typeface="+mn-ea"/>
                <a:cs typeface="Times New Roman" panose="02020603050405020304" pitchFamily="18" charset="0"/>
              </a:rPr>
              <a:t>te</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ora</a:t>
            </a:r>
            <a:r>
              <a:rPr lang="en-NZ" sz="3200" kern="1200" dirty="0">
                <a:solidFill>
                  <a:schemeClr val="tx1"/>
                </a:solidFill>
                <a:latin typeface="Calibri" panose="020F0502020204030204" pitchFamily="34" charset="0"/>
                <a:ea typeface="+mn-ea"/>
                <a:cs typeface="Times New Roman" panose="02020603050405020304" pitchFamily="18" charset="0"/>
              </a:rPr>
              <a:t>, </a:t>
            </a: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i</a:t>
            </a:r>
            <a:r>
              <a:rPr lang="en-NZ" sz="3200" kern="1200" dirty="0">
                <a:solidFill>
                  <a:schemeClr val="tx1"/>
                </a:solidFill>
                <a:latin typeface="Calibri" panose="020F0502020204030204" pitchFamily="34" charset="0"/>
                <a:ea typeface="+mn-ea"/>
                <a:cs typeface="Times New Roman" panose="02020603050405020304" pitchFamily="18" charset="0"/>
              </a:rPr>
              <a:t> au </a:t>
            </a:r>
            <a:r>
              <a:rPr lang="en-NZ" sz="3200" kern="1200" dirty="0" err="1">
                <a:solidFill>
                  <a:schemeClr val="tx1"/>
                </a:solidFill>
                <a:latin typeface="Calibri" panose="020F0502020204030204" pitchFamily="34" charset="0"/>
                <a:ea typeface="+mn-ea"/>
                <a:cs typeface="Times New Roman" panose="02020603050405020304" pitchFamily="18" charset="0"/>
              </a:rPr>
              <a:t>kupu</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kōrero</a:t>
            </a:r>
            <a:r>
              <a:rPr lang="en-NZ" sz="3200" kern="1200" dirty="0">
                <a:solidFill>
                  <a:schemeClr val="tx1"/>
                </a:solidFill>
                <a:latin typeface="Calibri" panose="020F0502020204030204" pitchFamily="34" charset="0"/>
                <a:ea typeface="+mn-ea"/>
                <a:cs typeface="Times New Roman" panose="02020603050405020304" pitchFamily="18" charset="0"/>
              </a:rPr>
              <a:t>,</a:t>
            </a:r>
          </a:p>
          <a:p>
            <a:pPr marL="0" indent="0" defTabSz="640080">
              <a:spcBef>
                <a:spcPts val="0"/>
              </a:spcBef>
              <a:spcAft>
                <a:spcPts val="600"/>
              </a:spcAft>
              <a:buNone/>
            </a:pPr>
            <a:r>
              <a:rPr lang="en-NZ" sz="3200" kern="1200" dirty="0">
                <a:solidFill>
                  <a:schemeClr val="tx1"/>
                </a:solidFill>
                <a:latin typeface="Calibri" panose="020F0502020204030204" pitchFamily="34" charset="0"/>
                <a:ea typeface="+mn-ea"/>
                <a:cs typeface="Times New Roman" panose="02020603050405020304" pitchFamily="18" charset="0"/>
              </a:rPr>
              <a:t>ka </a:t>
            </a:r>
            <a:r>
              <a:rPr lang="en-NZ" sz="3200" kern="1200" dirty="0" err="1">
                <a:solidFill>
                  <a:schemeClr val="tx1"/>
                </a:solidFill>
                <a:latin typeface="Calibri" panose="020F0502020204030204" pitchFamily="34" charset="0"/>
                <a:ea typeface="+mn-ea"/>
                <a:cs typeface="Times New Roman" panose="02020603050405020304" pitchFamily="18" charset="0"/>
              </a:rPr>
              <a:t>tīmata</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āu</a:t>
            </a:r>
            <a:r>
              <a:rPr lang="en-NZ" sz="3200" kern="1200" dirty="0">
                <a:solidFill>
                  <a:schemeClr val="tx1"/>
                </a:solidFill>
                <a:latin typeface="Calibri" panose="020F0502020204030204" pitchFamily="34" charset="0"/>
                <a:ea typeface="+mn-ea"/>
                <a:cs typeface="Times New Roman" panose="02020603050405020304" pitchFamily="18" charset="0"/>
              </a:rPr>
              <a:t> mahi, </a:t>
            </a:r>
          </a:p>
          <a:p>
            <a:pPr marL="0" indent="0" defTabSz="640080">
              <a:spcBef>
                <a:spcPts val="0"/>
              </a:spcBef>
              <a:spcAft>
                <a:spcPts val="600"/>
              </a:spcAft>
              <a:buNone/>
            </a:pPr>
            <a:r>
              <a:rPr lang="en-NZ" sz="3200" kern="1200" dirty="0">
                <a:solidFill>
                  <a:schemeClr val="tx1"/>
                </a:solidFill>
                <a:latin typeface="Calibri" panose="020F0502020204030204" pitchFamily="34" charset="0"/>
                <a:ea typeface="+mn-ea"/>
                <a:cs typeface="Times New Roman" panose="02020603050405020304" pitchFamily="18" charset="0"/>
              </a:rPr>
              <a:t>ka </a:t>
            </a:r>
            <a:r>
              <a:rPr lang="en-NZ" sz="3200" kern="1200" dirty="0" err="1">
                <a:solidFill>
                  <a:schemeClr val="tx1"/>
                </a:solidFill>
                <a:latin typeface="Calibri" panose="020F0502020204030204" pitchFamily="34" charset="0"/>
                <a:ea typeface="+mn-ea"/>
                <a:cs typeface="Times New Roman" panose="02020603050405020304" pitchFamily="18" charset="0"/>
              </a:rPr>
              <a:t>mau</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te</a:t>
            </a:r>
            <a:r>
              <a:rPr lang="en-NZ" sz="3200" kern="1200" dirty="0">
                <a:solidFill>
                  <a:schemeClr val="tx1"/>
                </a:solidFill>
                <a:latin typeface="Calibri" panose="020F0502020204030204" pitchFamily="34" charset="0"/>
                <a:ea typeface="+mn-ea"/>
                <a:cs typeface="Times New Roman" panose="02020603050405020304" pitchFamily="18" charset="0"/>
              </a:rPr>
              <a:t> tika me </a:t>
            </a:r>
            <a:r>
              <a:rPr lang="en-NZ" sz="3200" kern="1200" dirty="0" err="1">
                <a:solidFill>
                  <a:schemeClr val="tx1"/>
                </a:solidFill>
                <a:latin typeface="Calibri" panose="020F0502020204030204" pitchFamily="34" charset="0"/>
                <a:ea typeface="+mn-ea"/>
                <a:cs typeface="Times New Roman" panose="02020603050405020304" pitchFamily="18" charset="0"/>
              </a:rPr>
              <a:t>te</a:t>
            </a:r>
            <a:r>
              <a:rPr lang="en-NZ" sz="3200" kern="1200" dirty="0">
                <a:solidFill>
                  <a:schemeClr val="tx1"/>
                </a:solidFill>
                <a:latin typeface="Calibri" panose="020F0502020204030204" pitchFamily="34" charset="0"/>
                <a:ea typeface="+mn-ea"/>
                <a:cs typeface="Times New Roman" panose="02020603050405020304" pitchFamily="18" charset="0"/>
              </a:rPr>
              <a:t> aroha;</a:t>
            </a: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meatia</a:t>
            </a:r>
            <a:r>
              <a:rPr lang="en-NZ" sz="3200" kern="1200" dirty="0">
                <a:solidFill>
                  <a:schemeClr val="tx1"/>
                </a:solidFill>
                <a:latin typeface="Calibri" panose="020F0502020204030204" pitchFamily="34" charset="0"/>
                <a:ea typeface="+mn-ea"/>
                <a:cs typeface="Times New Roman" panose="02020603050405020304" pitchFamily="18" charset="0"/>
              </a:rPr>
              <a:t> kia </a:t>
            </a:r>
            <a:r>
              <a:rPr lang="en-NZ" sz="3200" kern="1200" dirty="0" err="1">
                <a:solidFill>
                  <a:schemeClr val="tx1"/>
                </a:solidFill>
                <a:latin typeface="Calibri" panose="020F0502020204030204" pitchFamily="34" charset="0"/>
                <a:ea typeface="+mn-ea"/>
                <a:cs typeface="Times New Roman" panose="02020603050405020304" pitchFamily="18" charset="0"/>
              </a:rPr>
              <a:t>ū</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tonu</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ki</a:t>
            </a:r>
            <a:r>
              <a:rPr lang="en-NZ" sz="3200" kern="1200" dirty="0">
                <a:solidFill>
                  <a:schemeClr val="tx1"/>
                </a:solidFill>
                <a:latin typeface="Calibri" panose="020F0502020204030204" pitchFamily="34" charset="0"/>
                <a:ea typeface="+mn-ea"/>
                <a:cs typeface="Times New Roman" panose="02020603050405020304" pitchFamily="18" charset="0"/>
              </a:rPr>
              <a:t> a </a:t>
            </a:r>
            <a:r>
              <a:rPr lang="en-NZ" sz="3200" kern="1200" dirty="0" err="1">
                <a:solidFill>
                  <a:schemeClr val="tx1"/>
                </a:solidFill>
                <a:latin typeface="Calibri" panose="020F0502020204030204" pitchFamily="34" charset="0"/>
                <a:ea typeface="+mn-ea"/>
                <a:cs typeface="Times New Roman" panose="02020603050405020304" pitchFamily="18" charset="0"/>
              </a:rPr>
              <a:t>mātou</a:t>
            </a:r>
            <a:endParaRPr lang="en-NZ" sz="3200" kern="1200" dirty="0">
              <a:solidFill>
                <a:schemeClr val="tx1"/>
              </a:solidFill>
              <a:latin typeface="Calibri" panose="020F0502020204030204" pitchFamily="34" charset="0"/>
              <a:ea typeface="+mn-ea"/>
              <a:cs typeface="Times New Roman" panose="02020603050405020304" pitchFamily="18" charset="0"/>
            </a:endParaRP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tōu</a:t>
            </a:r>
            <a:r>
              <a:rPr lang="en-NZ" sz="3200" kern="1200" dirty="0">
                <a:solidFill>
                  <a:schemeClr val="tx1"/>
                </a:solidFill>
                <a:latin typeface="Calibri" panose="020F0502020204030204" pitchFamily="34" charset="0"/>
                <a:ea typeface="+mn-ea"/>
                <a:cs typeface="Times New Roman" panose="02020603050405020304" pitchFamily="18" charset="0"/>
              </a:rPr>
              <a:t> aroha </a:t>
            </a:r>
            <a:r>
              <a:rPr lang="en-NZ" sz="3200" kern="1200" dirty="0" err="1">
                <a:solidFill>
                  <a:schemeClr val="tx1"/>
                </a:solidFill>
                <a:latin typeface="Calibri" panose="020F0502020204030204" pitchFamily="34" charset="0"/>
                <a:ea typeface="+mn-ea"/>
                <a:cs typeface="Times New Roman" panose="02020603050405020304" pitchFamily="18" charset="0"/>
              </a:rPr>
              <a:t>i</a:t>
            </a:r>
            <a:r>
              <a:rPr lang="en-NZ" sz="3200" kern="1200" dirty="0">
                <a:solidFill>
                  <a:schemeClr val="tx1"/>
                </a:solidFill>
                <a:latin typeface="Calibri" panose="020F0502020204030204" pitchFamily="34" charset="0"/>
                <a:ea typeface="+mn-ea"/>
                <a:cs typeface="Times New Roman" panose="02020603050405020304" pitchFamily="18" charset="0"/>
              </a:rPr>
              <a:t> roto </a:t>
            </a: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i</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tēnei</a:t>
            </a:r>
            <a:r>
              <a:rPr lang="en-NZ" sz="3200" kern="1200" dirty="0">
                <a:solidFill>
                  <a:schemeClr val="tx1"/>
                </a:solidFill>
                <a:latin typeface="Calibri" panose="020F0502020204030204" pitchFamily="34" charset="0"/>
                <a:ea typeface="+mn-ea"/>
                <a:cs typeface="Times New Roman" panose="02020603050405020304" pitchFamily="18" charset="0"/>
              </a:rPr>
              <a:t> mahi – </a:t>
            </a:r>
            <a:r>
              <a:rPr lang="en-NZ" sz="3200" kern="1200" dirty="0" err="1">
                <a:solidFill>
                  <a:schemeClr val="tx1"/>
                </a:solidFill>
                <a:latin typeface="Calibri" panose="020F0502020204030204" pitchFamily="34" charset="0"/>
                <a:ea typeface="+mn-ea"/>
                <a:cs typeface="Times New Roman" panose="02020603050405020304" pitchFamily="18" charset="0"/>
              </a:rPr>
              <a:t>mahitahi</a:t>
            </a:r>
            <a:r>
              <a:rPr lang="en-NZ" sz="3200" kern="1200" dirty="0">
                <a:solidFill>
                  <a:schemeClr val="tx1"/>
                </a:solidFill>
                <a:latin typeface="Calibri" panose="020F0502020204030204" pitchFamily="34" charset="0"/>
                <a:ea typeface="+mn-ea"/>
                <a:cs typeface="Times New Roman" panose="02020603050405020304" pitchFamily="18" charset="0"/>
              </a:rPr>
              <a:t>,</a:t>
            </a: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Whakakī</a:t>
            </a:r>
            <a:r>
              <a:rPr lang="en-NZ" sz="3200" kern="1200" dirty="0">
                <a:solidFill>
                  <a:schemeClr val="tx1"/>
                </a:solidFill>
                <a:latin typeface="Calibri" panose="020F0502020204030204" pitchFamily="34" charset="0"/>
                <a:ea typeface="+mn-ea"/>
                <a:cs typeface="Times New Roman" panose="02020603050405020304" pitchFamily="18" charset="0"/>
              </a:rPr>
              <a:t> a </a:t>
            </a:r>
            <a:r>
              <a:rPr lang="en-NZ" sz="3200" kern="1200" dirty="0" err="1">
                <a:solidFill>
                  <a:schemeClr val="tx1"/>
                </a:solidFill>
                <a:latin typeface="Calibri" panose="020F0502020204030204" pitchFamily="34" charset="0"/>
                <a:ea typeface="+mn-ea"/>
                <a:cs typeface="Times New Roman" panose="02020603050405020304" pitchFamily="18" charset="0"/>
              </a:rPr>
              <a:t>mātou</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whakaaro</a:t>
            </a:r>
            <a:r>
              <a:rPr lang="en-NZ" sz="3200" kern="1200" dirty="0">
                <a:solidFill>
                  <a:schemeClr val="tx1"/>
                </a:solidFill>
                <a:latin typeface="Calibri" panose="020F0502020204030204" pitchFamily="34" charset="0"/>
                <a:ea typeface="+mn-ea"/>
                <a:cs typeface="Times New Roman" panose="02020603050405020304" pitchFamily="18" charset="0"/>
              </a:rPr>
              <a:t> </a:t>
            </a: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ā</a:t>
            </a:r>
            <a:r>
              <a:rPr lang="en-NZ" sz="3200" kern="1200" dirty="0">
                <a:solidFill>
                  <a:schemeClr val="tx1"/>
                </a:solidFill>
                <a:latin typeface="Calibri" panose="020F0502020204030204" pitchFamily="34" charset="0"/>
                <a:ea typeface="+mn-ea"/>
                <a:cs typeface="Times New Roman" panose="02020603050405020304" pitchFamily="18" charset="0"/>
              </a:rPr>
              <a:t> </a:t>
            </a:r>
            <a:r>
              <a:rPr lang="en-NZ" sz="3200" kern="1200" dirty="0" err="1">
                <a:solidFill>
                  <a:schemeClr val="tx1"/>
                </a:solidFill>
                <a:latin typeface="Calibri" panose="020F0502020204030204" pitchFamily="34" charset="0"/>
                <a:ea typeface="+mn-ea"/>
                <a:cs typeface="Times New Roman" panose="02020603050405020304" pitchFamily="18" charset="0"/>
              </a:rPr>
              <a:t>mātou</a:t>
            </a:r>
            <a:r>
              <a:rPr lang="en-NZ" sz="3200" kern="1200" dirty="0">
                <a:solidFill>
                  <a:schemeClr val="tx1"/>
                </a:solidFill>
                <a:latin typeface="Calibri" panose="020F0502020204030204" pitchFamily="34" charset="0"/>
                <a:ea typeface="+mn-ea"/>
                <a:cs typeface="Times New Roman" panose="02020603050405020304" pitchFamily="18" charset="0"/>
              </a:rPr>
              <a:t> mahi </a:t>
            </a:r>
            <a:r>
              <a:rPr lang="en-NZ" sz="3200" kern="1200" dirty="0" err="1">
                <a:solidFill>
                  <a:schemeClr val="tx1"/>
                </a:solidFill>
                <a:latin typeface="Calibri" panose="020F0502020204030204" pitchFamily="34" charset="0"/>
                <a:ea typeface="+mn-ea"/>
                <a:cs typeface="Times New Roman" panose="02020603050405020304" pitchFamily="18" charset="0"/>
              </a:rPr>
              <a:t>katoa</a:t>
            </a:r>
            <a:endParaRPr lang="en-NZ" sz="3200" kern="1200" dirty="0">
              <a:solidFill>
                <a:schemeClr val="tx1"/>
              </a:solidFill>
              <a:latin typeface="Calibri" panose="020F0502020204030204" pitchFamily="34" charset="0"/>
              <a:ea typeface="+mn-ea"/>
              <a:cs typeface="Times New Roman" panose="02020603050405020304" pitchFamily="18" charset="0"/>
            </a:endParaRPr>
          </a:p>
          <a:p>
            <a:pPr marL="0" indent="0" defTabSz="640080">
              <a:spcBef>
                <a:spcPts val="0"/>
              </a:spcBef>
              <a:spcAft>
                <a:spcPts val="600"/>
              </a:spcAft>
              <a:buNone/>
            </a:pPr>
            <a:r>
              <a:rPr lang="en-NZ" sz="3200" kern="1200" dirty="0">
                <a:solidFill>
                  <a:schemeClr val="tx1"/>
                </a:solidFill>
                <a:latin typeface="Calibri" panose="020F0502020204030204" pitchFamily="34" charset="0"/>
                <a:ea typeface="+mn-ea"/>
                <a:cs typeface="Times New Roman" panose="02020603050405020304" pitchFamily="18" charset="0"/>
              </a:rPr>
              <a:t>e </a:t>
            </a:r>
            <a:r>
              <a:rPr lang="en-NZ" sz="3200" kern="1200" dirty="0" err="1">
                <a:solidFill>
                  <a:schemeClr val="tx1"/>
                </a:solidFill>
                <a:latin typeface="Calibri" panose="020F0502020204030204" pitchFamily="34" charset="0"/>
                <a:ea typeface="+mn-ea"/>
                <a:cs typeface="Times New Roman" panose="02020603050405020304" pitchFamily="18" charset="0"/>
              </a:rPr>
              <a:t>tōu</a:t>
            </a:r>
            <a:r>
              <a:rPr lang="en-NZ" sz="3200" kern="1200" dirty="0">
                <a:solidFill>
                  <a:schemeClr val="tx1"/>
                </a:solidFill>
                <a:latin typeface="Calibri" panose="020F0502020204030204" pitchFamily="34" charset="0"/>
                <a:ea typeface="+mn-ea"/>
                <a:cs typeface="Times New Roman" panose="02020603050405020304" pitchFamily="18" charset="0"/>
              </a:rPr>
              <a:t> Wairua </a:t>
            </a:r>
            <a:r>
              <a:rPr lang="en-NZ" sz="3200" kern="1200" dirty="0" err="1">
                <a:solidFill>
                  <a:schemeClr val="tx1"/>
                </a:solidFill>
                <a:latin typeface="Calibri" panose="020F0502020204030204" pitchFamily="34" charset="0"/>
                <a:ea typeface="+mn-ea"/>
                <a:cs typeface="Times New Roman" panose="02020603050405020304" pitchFamily="18" charset="0"/>
              </a:rPr>
              <a:t>Tapu</a:t>
            </a:r>
            <a:r>
              <a:rPr lang="en-NZ" sz="3200" kern="1200" dirty="0">
                <a:solidFill>
                  <a:schemeClr val="tx1"/>
                </a:solidFill>
                <a:latin typeface="Calibri" panose="020F0502020204030204" pitchFamily="34" charset="0"/>
                <a:ea typeface="+mn-ea"/>
                <a:cs typeface="Times New Roman" panose="02020603050405020304" pitchFamily="18" charset="0"/>
              </a:rPr>
              <a:t>, </a:t>
            </a:r>
          </a:p>
          <a:p>
            <a:pPr marL="0" indent="0" defTabSz="640080">
              <a:spcBef>
                <a:spcPts val="0"/>
              </a:spcBef>
              <a:spcAft>
                <a:spcPts val="600"/>
              </a:spcAft>
              <a:buNone/>
            </a:pPr>
            <a:r>
              <a:rPr lang="en-NZ" sz="3200" kern="1200" dirty="0" err="1">
                <a:solidFill>
                  <a:schemeClr val="tx1"/>
                </a:solidFill>
                <a:latin typeface="Calibri" panose="020F0502020204030204" pitchFamily="34" charset="0"/>
                <a:ea typeface="+mn-ea"/>
                <a:cs typeface="Times New Roman" panose="02020603050405020304" pitchFamily="18" charset="0"/>
              </a:rPr>
              <a:t>Āmene</a:t>
            </a:r>
            <a:endParaRPr lang="mi-NZ" sz="3200" dirty="0"/>
          </a:p>
        </p:txBody>
      </p:sp>
      <p:sp>
        <p:nvSpPr>
          <p:cNvPr id="4" name="Content Placeholder 3">
            <a:extLst>
              <a:ext uri="{FF2B5EF4-FFF2-40B4-BE49-F238E27FC236}">
                <a16:creationId xmlns:a16="http://schemas.microsoft.com/office/drawing/2014/main" id="{0B1F1D13-84E9-0648-900E-1A664DE3BFE7}"/>
              </a:ext>
            </a:extLst>
          </p:cNvPr>
          <p:cNvSpPr>
            <a:spLocks noGrp="1"/>
          </p:cNvSpPr>
          <p:nvPr>
            <p:ph sz="half" idx="2"/>
          </p:nvPr>
        </p:nvSpPr>
        <p:spPr>
          <a:xfrm>
            <a:off x="7144995" y="3803547"/>
            <a:ext cx="4423296" cy="3071875"/>
          </a:xfrm>
        </p:spPr>
        <p:txBody>
          <a:bodyPr>
            <a:noAutofit/>
          </a:bodyPr>
          <a:lstStyle/>
          <a:p>
            <a:pPr marL="0" indent="0" defTabSz="640080">
              <a:spcBef>
                <a:spcPts val="0"/>
              </a:spcBef>
              <a:buNone/>
            </a:pPr>
            <a:r>
              <a:rPr lang="en-NZ" sz="2000" kern="1200" dirty="0">
                <a:solidFill>
                  <a:schemeClr val="tx1"/>
                </a:solidFill>
                <a:latin typeface="Calibri" panose="020F0502020204030204" pitchFamily="34" charset="0"/>
                <a:ea typeface="+mn-ea"/>
                <a:cs typeface="Times New Roman" panose="02020603050405020304" pitchFamily="18" charset="0"/>
              </a:rPr>
              <a:t>God our Creator,</a:t>
            </a:r>
          </a:p>
          <a:p>
            <a:pPr marL="0" indent="0" defTabSz="640080">
              <a:spcBef>
                <a:spcPts val="0"/>
              </a:spcBef>
              <a:buNone/>
            </a:pPr>
            <a:r>
              <a:rPr lang="en-NZ" sz="2000" kern="1200" dirty="0">
                <a:solidFill>
                  <a:schemeClr val="tx1"/>
                </a:solidFill>
                <a:latin typeface="Calibri" panose="020F0502020204030204" pitchFamily="34" charset="0"/>
                <a:ea typeface="+mn-ea"/>
                <a:cs typeface="Times New Roman" panose="02020603050405020304" pitchFamily="18" charset="0"/>
              </a:rPr>
              <a:t>when you speak there is light and life,</a:t>
            </a:r>
          </a:p>
          <a:p>
            <a:pPr marL="0" indent="0" defTabSz="640080">
              <a:spcBef>
                <a:spcPts val="0"/>
              </a:spcBef>
              <a:buNone/>
            </a:pPr>
            <a:r>
              <a:rPr lang="en-NZ" sz="2000" kern="1200" dirty="0">
                <a:solidFill>
                  <a:schemeClr val="tx1"/>
                </a:solidFill>
                <a:latin typeface="Calibri" panose="020F0502020204030204" pitchFamily="34" charset="0"/>
                <a:ea typeface="+mn-ea"/>
                <a:cs typeface="Times New Roman" panose="02020603050405020304" pitchFamily="18" charset="0"/>
              </a:rPr>
              <a:t>when you act there is justice and love;</a:t>
            </a:r>
          </a:p>
          <a:p>
            <a:pPr marL="0" indent="0" defTabSz="640080">
              <a:spcBef>
                <a:spcPts val="0"/>
              </a:spcBef>
              <a:buNone/>
            </a:pPr>
            <a:r>
              <a:rPr lang="en-NZ" sz="2000" kern="1200" dirty="0">
                <a:solidFill>
                  <a:schemeClr val="tx1"/>
                </a:solidFill>
                <a:latin typeface="Calibri" panose="020F0502020204030204" pitchFamily="34" charset="0"/>
                <a:ea typeface="+mn-ea"/>
                <a:cs typeface="Times New Roman" panose="02020603050405020304" pitchFamily="18" charset="0"/>
              </a:rPr>
              <a:t>grant that your love may be present in what we do together,</a:t>
            </a:r>
          </a:p>
          <a:p>
            <a:pPr marL="0" indent="0" defTabSz="640080">
              <a:spcBef>
                <a:spcPts val="0"/>
              </a:spcBef>
              <a:buNone/>
            </a:pPr>
            <a:r>
              <a:rPr lang="en-NZ" sz="2000" kern="1200" dirty="0">
                <a:solidFill>
                  <a:schemeClr val="tx1"/>
                </a:solidFill>
                <a:latin typeface="Calibri" panose="020F0502020204030204" pitchFamily="34" charset="0"/>
                <a:ea typeface="+mn-ea"/>
                <a:cs typeface="Times New Roman" panose="02020603050405020304" pitchFamily="18" charset="0"/>
              </a:rPr>
              <a:t>so that what we say and what we do</a:t>
            </a:r>
          </a:p>
          <a:p>
            <a:pPr marL="0" indent="0" defTabSz="640080">
              <a:spcBef>
                <a:spcPts val="0"/>
              </a:spcBef>
              <a:buNone/>
            </a:pPr>
            <a:r>
              <a:rPr lang="en-NZ" sz="2000" kern="1200" dirty="0">
                <a:solidFill>
                  <a:schemeClr val="tx1"/>
                </a:solidFill>
                <a:latin typeface="Calibri" panose="020F0502020204030204" pitchFamily="34" charset="0"/>
                <a:ea typeface="+mn-ea"/>
                <a:cs typeface="Times New Roman" panose="02020603050405020304" pitchFamily="18" charset="0"/>
              </a:rPr>
              <a:t>may be filled with your Holy Spirit</a:t>
            </a:r>
            <a:endParaRPr lang="mi-NZ" sz="2000" dirty="0"/>
          </a:p>
        </p:txBody>
      </p:sp>
      <p:pic>
        <p:nvPicPr>
          <p:cNvPr id="6" name="Picture 5" descr="A logo of a hand shake&#10;&#10;Description automatically generated">
            <a:extLst>
              <a:ext uri="{FF2B5EF4-FFF2-40B4-BE49-F238E27FC236}">
                <a16:creationId xmlns:a16="http://schemas.microsoft.com/office/drawing/2014/main" id="{E7DB180C-3E20-644D-94D1-E2E414173B81}"/>
              </a:ext>
            </a:extLst>
          </p:cNvPr>
          <p:cNvPicPr>
            <a:picLocks noChangeAspect="1"/>
          </p:cNvPicPr>
          <p:nvPr/>
        </p:nvPicPr>
        <p:blipFill>
          <a:blip r:embed="rId3"/>
          <a:stretch>
            <a:fillRect/>
          </a:stretch>
        </p:blipFill>
        <p:spPr>
          <a:xfrm>
            <a:off x="7401911" y="643468"/>
            <a:ext cx="2499190" cy="2499190"/>
          </a:xfrm>
          <a:prstGeom prst="rect">
            <a:avLst/>
          </a:prstGeom>
        </p:spPr>
      </p:pic>
    </p:spTree>
    <p:extLst>
      <p:ext uri="{BB962C8B-B14F-4D97-AF65-F5344CB8AC3E}">
        <p14:creationId xmlns:p14="http://schemas.microsoft.com/office/powerpoint/2010/main" val="322023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11000"/>
          </a:blip>
          <a:stretch>
            <a:fillRect/>
          </a:stretch>
        </p:blipFill>
        <p:spPr>
          <a:xfrm>
            <a:off x="-5541348" y="-9189446"/>
            <a:ext cx="11820228" cy="7129463"/>
          </a:xfrm>
        </p:spPr>
      </p:pic>
      <p:pic>
        <p:nvPicPr>
          <p:cNvPr id="8" name="Picture 7" descr="A logo of a hand shake&#10;&#10;Description automatically generated">
            <a:extLst>
              <a:ext uri="{FF2B5EF4-FFF2-40B4-BE49-F238E27FC236}">
                <a16:creationId xmlns:a16="http://schemas.microsoft.com/office/drawing/2014/main" id="{62C29B94-C3BD-B44C-9BE7-08656A1803CF}"/>
              </a:ext>
            </a:extLst>
          </p:cNvPr>
          <p:cNvPicPr>
            <a:picLocks noChangeAspect="1"/>
          </p:cNvPicPr>
          <p:nvPr/>
        </p:nvPicPr>
        <p:blipFill>
          <a:blip r:embed="rId4"/>
          <a:stretch>
            <a:fillRect/>
          </a:stretch>
        </p:blipFill>
        <p:spPr>
          <a:xfrm>
            <a:off x="277326" y="3718762"/>
            <a:ext cx="2720340" cy="2720340"/>
          </a:xfrm>
          <a:prstGeom prst="rect">
            <a:avLst/>
          </a:prstGeom>
        </p:spPr>
      </p:pic>
      <p:sp>
        <p:nvSpPr>
          <p:cNvPr id="2" name="Rounded Rectangle 1">
            <a:extLst>
              <a:ext uri="{FF2B5EF4-FFF2-40B4-BE49-F238E27FC236}">
                <a16:creationId xmlns:a16="http://schemas.microsoft.com/office/drawing/2014/main" id="{0FA96603-9567-9943-BF5F-0195894D8575}"/>
              </a:ext>
            </a:extLst>
          </p:cNvPr>
          <p:cNvSpPr/>
          <p:nvPr/>
        </p:nvSpPr>
        <p:spPr>
          <a:xfrm>
            <a:off x="940668" y="293169"/>
            <a:ext cx="2994660" cy="14859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3600" b="1" dirty="0"/>
              <a:t>SOURCES</a:t>
            </a:r>
          </a:p>
        </p:txBody>
      </p:sp>
      <p:sp>
        <p:nvSpPr>
          <p:cNvPr id="7" name="Rounded Rectangle 6">
            <a:extLst>
              <a:ext uri="{FF2B5EF4-FFF2-40B4-BE49-F238E27FC236}">
                <a16:creationId xmlns:a16="http://schemas.microsoft.com/office/drawing/2014/main" id="{E41E4A55-EE3D-8641-B0E9-111549BB9F71}"/>
              </a:ext>
            </a:extLst>
          </p:cNvPr>
          <p:cNvSpPr/>
          <p:nvPr/>
        </p:nvSpPr>
        <p:spPr>
          <a:xfrm>
            <a:off x="4781550" y="293169"/>
            <a:ext cx="2994660" cy="14859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3200" b="1" dirty="0"/>
              <a:t>CATHOLIC SOCIAL TEACHINGS</a:t>
            </a:r>
          </a:p>
        </p:txBody>
      </p:sp>
      <p:sp>
        <p:nvSpPr>
          <p:cNvPr id="9" name="Rounded Rectangle 8">
            <a:extLst>
              <a:ext uri="{FF2B5EF4-FFF2-40B4-BE49-F238E27FC236}">
                <a16:creationId xmlns:a16="http://schemas.microsoft.com/office/drawing/2014/main" id="{026A2FFD-4541-934C-A7CE-7353CD9B505F}"/>
              </a:ext>
            </a:extLst>
          </p:cNvPr>
          <p:cNvSpPr/>
          <p:nvPr/>
        </p:nvSpPr>
        <p:spPr>
          <a:xfrm>
            <a:off x="8622432" y="293169"/>
            <a:ext cx="2994660" cy="14859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3200" b="1" dirty="0"/>
              <a:t>PRINCIPLES</a:t>
            </a:r>
            <a:endParaRPr lang="mi-NZ" b="1" dirty="0"/>
          </a:p>
        </p:txBody>
      </p:sp>
      <p:sp>
        <p:nvSpPr>
          <p:cNvPr id="10" name="Rounded Rectangle 9">
            <a:extLst>
              <a:ext uri="{FF2B5EF4-FFF2-40B4-BE49-F238E27FC236}">
                <a16:creationId xmlns:a16="http://schemas.microsoft.com/office/drawing/2014/main" id="{744516B7-E2EA-7D43-9C21-2197F5EE5460}"/>
              </a:ext>
            </a:extLst>
          </p:cNvPr>
          <p:cNvSpPr/>
          <p:nvPr/>
        </p:nvSpPr>
        <p:spPr>
          <a:xfrm>
            <a:off x="3647022" y="2259130"/>
            <a:ext cx="5071512" cy="4305701"/>
          </a:xfrm>
          <a:prstGeom prst="roundRect">
            <a:avLst/>
          </a:prstGeom>
          <a:blipFill dpi="0" rotWithShape="1">
            <a:blip r:embed="rId5"/>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4000" b="1" dirty="0"/>
              <a:t>SEE</a:t>
            </a:r>
          </a:p>
          <a:p>
            <a:pPr algn="ctr"/>
            <a:r>
              <a:rPr lang="mi-NZ" sz="4000" b="1" dirty="0"/>
              <a:t>JUDGE</a:t>
            </a:r>
          </a:p>
          <a:p>
            <a:pPr algn="ctr"/>
            <a:r>
              <a:rPr lang="mi-NZ" sz="4000" b="1" dirty="0"/>
              <a:t>ACT</a:t>
            </a:r>
            <a:endParaRPr lang="mi-NZ" sz="3600" b="1" dirty="0">
              <a:solidFill>
                <a:schemeClr val="bg1"/>
              </a:solidFill>
            </a:endParaRPr>
          </a:p>
        </p:txBody>
      </p:sp>
      <p:cxnSp>
        <p:nvCxnSpPr>
          <p:cNvPr id="4" name="Straight Arrow Connector 3">
            <a:extLst>
              <a:ext uri="{FF2B5EF4-FFF2-40B4-BE49-F238E27FC236}">
                <a16:creationId xmlns:a16="http://schemas.microsoft.com/office/drawing/2014/main" id="{136B7862-D293-6346-B79E-472C710E053B}"/>
              </a:ext>
            </a:extLst>
          </p:cNvPr>
          <p:cNvCxnSpPr>
            <a:cxnSpLocks/>
          </p:cNvCxnSpPr>
          <p:nvPr/>
        </p:nvCxnSpPr>
        <p:spPr>
          <a:xfrm>
            <a:off x="2286023" y="1779069"/>
            <a:ext cx="1131571" cy="1649931"/>
          </a:xfrm>
          <a:prstGeom prst="straightConnector1">
            <a:avLst/>
          </a:prstGeom>
          <a:ln w="152400">
            <a:solidFill>
              <a:schemeClr val="tx1">
                <a:lumMod val="65000"/>
                <a:lumOff val="35000"/>
              </a:schemeClr>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5FFD8A9-4005-5446-9675-7C341ACD50D7}"/>
              </a:ext>
            </a:extLst>
          </p:cNvPr>
          <p:cNvCxnSpPr>
            <a:cxnSpLocks/>
          </p:cNvCxnSpPr>
          <p:nvPr/>
        </p:nvCxnSpPr>
        <p:spPr>
          <a:xfrm flipH="1">
            <a:off x="8947962" y="1634187"/>
            <a:ext cx="1305126" cy="1939693"/>
          </a:xfrm>
          <a:prstGeom prst="straightConnector1">
            <a:avLst/>
          </a:prstGeom>
          <a:ln w="152400">
            <a:solidFill>
              <a:schemeClr val="tx1">
                <a:lumMod val="65000"/>
                <a:lumOff val="35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37F05B1-539F-4B45-9E22-DFBAFE49A3FD}"/>
              </a:ext>
            </a:extLst>
          </p:cNvPr>
          <p:cNvCxnSpPr>
            <a:cxnSpLocks/>
            <a:endCxn id="7" idx="1"/>
          </p:cNvCxnSpPr>
          <p:nvPr/>
        </p:nvCxnSpPr>
        <p:spPr>
          <a:xfrm>
            <a:off x="3975533" y="1011253"/>
            <a:ext cx="806017" cy="24866"/>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3A40F88-748C-B143-A01D-E4C319C285F8}"/>
              </a:ext>
            </a:extLst>
          </p:cNvPr>
          <p:cNvCxnSpPr>
            <a:cxnSpLocks/>
          </p:cNvCxnSpPr>
          <p:nvPr/>
        </p:nvCxnSpPr>
        <p:spPr>
          <a:xfrm>
            <a:off x="7816415" y="986387"/>
            <a:ext cx="806017" cy="24866"/>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4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10000"/>
          </a:blip>
          <a:stretch>
            <a:fillRect/>
          </a:stretch>
        </p:blipFill>
        <p:spPr>
          <a:xfrm>
            <a:off x="185886" y="-271463"/>
            <a:ext cx="11820228" cy="7129463"/>
          </a:xfrm>
        </p:spPr>
      </p:pic>
      <p:pic>
        <p:nvPicPr>
          <p:cNvPr id="3" name="Picture 2">
            <a:extLst>
              <a:ext uri="{FF2B5EF4-FFF2-40B4-BE49-F238E27FC236}">
                <a16:creationId xmlns:a16="http://schemas.microsoft.com/office/drawing/2014/main" id="{BD478FD7-1D75-604D-9344-C10FF68D5129}"/>
              </a:ext>
            </a:extLst>
          </p:cNvPr>
          <p:cNvPicPr>
            <a:picLocks noChangeAspect="1"/>
          </p:cNvPicPr>
          <p:nvPr/>
        </p:nvPicPr>
        <p:blipFill>
          <a:blip r:embed="rId4"/>
          <a:stretch>
            <a:fillRect/>
          </a:stretch>
        </p:blipFill>
        <p:spPr>
          <a:xfrm>
            <a:off x="0" y="2766122"/>
            <a:ext cx="12192000" cy="1325756"/>
          </a:xfrm>
          <a:prstGeom prst="rect">
            <a:avLst/>
          </a:prstGeom>
        </p:spPr>
      </p:pic>
      <p:pic>
        <p:nvPicPr>
          <p:cNvPr id="11" name="Picture 10" descr="A close-up of a colorful pattern&#10;&#10;Description automatically generated">
            <a:extLst>
              <a:ext uri="{FF2B5EF4-FFF2-40B4-BE49-F238E27FC236}">
                <a16:creationId xmlns:a16="http://schemas.microsoft.com/office/drawing/2014/main" id="{CCAC5A17-3C16-5741-A2B8-63EF40CB29B5}"/>
              </a:ext>
            </a:extLst>
          </p:cNvPr>
          <p:cNvPicPr>
            <a:picLocks noChangeAspect="1"/>
          </p:cNvPicPr>
          <p:nvPr/>
        </p:nvPicPr>
        <p:blipFill rotWithShape="1">
          <a:blip r:embed="rId5"/>
          <a:srcRect t="53509" b="23915"/>
          <a:stretch/>
        </p:blipFill>
        <p:spPr>
          <a:xfrm>
            <a:off x="1798249" y="4325711"/>
            <a:ext cx="2247834" cy="1900238"/>
          </a:xfrm>
          <a:prstGeom prst="rect">
            <a:avLst/>
          </a:prstGeom>
        </p:spPr>
      </p:pic>
      <p:sp>
        <p:nvSpPr>
          <p:cNvPr id="6" name="TextBox 5">
            <a:extLst>
              <a:ext uri="{FF2B5EF4-FFF2-40B4-BE49-F238E27FC236}">
                <a16:creationId xmlns:a16="http://schemas.microsoft.com/office/drawing/2014/main" id="{97AD99C1-2E86-2342-9C61-9C9109C53AED}"/>
              </a:ext>
            </a:extLst>
          </p:cNvPr>
          <p:cNvSpPr txBox="1"/>
          <p:nvPr/>
        </p:nvSpPr>
        <p:spPr>
          <a:xfrm>
            <a:off x="6096000" y="2274838"/>
            <a:ext cx="5569527" cy="2308324"/>
          </a:xfrm>
          <a:prstGeom prst="rect">
            <a:avLst/>
          </a:prstGeom>
          <a:solidFill>
            <a:schemeClr val="tx2">
              <a:lumMod val="50000"/>
            </a:schemeClr>
          </a:solidFill>
          <a:ln w="57150">
            <a:solidFill>
              <a:schemeClr val="accent2">
                <a:lumMod val="75000"/>
              </a:schemeClr>
            </a:solidFill>
          </a:ln>
        </p:spPr>
        <p:txBody>
          <a:bodyPr wrap="square" rtlCol="0">
            <a:spAutoFit/>
          </a:bodyPr>
          <a:lstStyle/>
          <a:p>
            <a:r>
              <a:rPr lang="mi-NZ" sz="2400" dirty="0">
                <a:solidFill>
                  <a:schemeClr val="bg1"/>
                </a:solidFill>
              </a:rPr>
              <a:t>1. What is God like? </a:t>
            </a:r>
          </a:p>
          <a:p>
            <a:r>
              <a:rPr lang="mi-NZ" sz="2400" dirty="0">
                <a:solidFill>
                  <a:schemeClr val="bg1"/>
                </a:solidFill>
              </a:rPr>
              <a:t>     How is God revealed to us?</a:t>
            </a:r>
          </a:p>
          <a:p>
            <a:endParaRPr lang="mi-NZ" sz="2400" dirty="0">
              <a:solidFill>
                <a:schemeClr val="bg1"/>
              </a:solidFill>
            </a:endParaRPr>
          </a:p>
          <a:p>
            <a:r>
              <a:rPr lang="mi-NZ" sz="2400" dirty="0">
                <a:solidFill>
                  <a:schemeClr val="bg1"/>
                </a:solidFill>
              </a:rPr>
              <a:t>2. Why the doctrine of the Trinity matters</a:t>
            </a:r>
          </a:p>
          <a:p>
            <a:endParaRPr lang="mi-NZ" sz="2400" dirty="0">
              <a:solidFill>
                <a:schemeClr val="bg1"/>
              </a:solidFill>
            </a:endParaRPr>
          </a:p>
          <a:p>
            <a:r>
              <a:rPr lang="mi-NZ" sz="2400" dirty="0">
                <a:solidFill>
                  <a:schemeClr val="bg1"/>
                </a:solidFill>
              </a:rPr>
              <a:t>3. Who is Jesus?</a:t>
            </a:r>
          </a:p>
        </p:txBody>
      </p:sp>
      <p:pic>
        <p:nvPicPr>
          <p:cNvPr id="7" name="Picture 6">
            <a:extLst>
              <a:ext uri="{FF2B5EF4-FFF2-40B4-BE49-F238E27FC236}">
                <a16:creationId xmlns:a16="http://schemas.microsoft.com/office/drawing/2014/main" id="{3006FD12-3E56-A842-8131-C514DFE73BBD}"/>
              </a:ext>
            </a:extLst>
          </p:cNvPr>
          <p:cNvPicPr>
            <a:picLocks noChangeAspect="1"/>
          </p:cNvPicPr>
          <p:nvPr/>
        </p:nvPicPr>
        <p:blipFill rotWithShape="1">
          <a:blip r:embed="rId6"/>
          <a:srcRect b="71864"/>
          <a:stretch/>
        </p:blipFill>
        <p:spPr>
          <a:xfrm>
            <a:off x="2046516" y="147798"/>
            <a:ext cx="1654628" cy="2501408"/>
          </a:xfrm>
          <a:prstGeom prst="rect">
            <a:avLst/>
          </a:prstGeom>
        </p:spPr>
      </p:pic>
    </p:spTree>
    <p:extLst>
      <p:ext uri="{BB962C8B-B14F-4D97-AF65-F5344CB8AC3E}">
        <p14:creationId xmlns:p14="http://schemas.microsoft.com/office/powerpoint/2010/main" val="42084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78FD7-1D75-604D-9344-C10FF68D5129}"/>
              </a:ext>
            </a:extLst>
          </p:cNvPr>
          <p:cNvPicPr>
            <a:picLocks noChangeAspect="1"/>
          </p:cNvPicPr>
          <p:nvPr/>
        </p:nvPicPr>
        <p:blipFill>
          <a:blip r:embed="rId3"/>
          <a:stretch>
            <a:fillRect/>
          </a:stretch>
        </p:blipFill>
        <p:spPr>
          <a:xfrm>
            <a:off x="0" y="2766122"/>
            <a:ext cx="12192000" cy="1325756"/>
          </a:xfrm>
          <a:prstGeom prst="rect">
            <a:avLst/>
          </a:prstGeom>
        </p:spPr>
      </p:pic>
      <p:pic>
        <p:nvPicPr>
          <p:cNvPr id="6" name="Picture 5" descr="A logo with hands holding a book&#10;&#10;Description automatically generated">
            <a:extLst>
              <a:ext uri="{FF2B5EF4-FFF2-40B4-BE49-F238E27FC236}">
                <a16:creationId xmlns:a16="http://schemas.microsoft.com/office/drawing/2014/main" id="{6A14C6C7-0AE7-0F4A-8AEE-1136FA75B3D8}"/>
              </a:ext>
            </a:extLst>
          </p:cNvPr>
          <p:cNvPicPr>
            <a:picLocks noChangeAspect="1"/>
          </p:cNvPicPr>
          <p:nvPr/>
        </p:nvPicPr>
        <p:blipFill>
          <a:blip r:embed="rId4"/>
          <a:stretch>
            <a:fillRect/>
          </a:stretch>
        </p:blipFill>
        <p:spPr>
          <a:xfrm>
            <a:off x="3759200" y="273050"/>
            <a:ext cx="2336800" cy="2387600"/>
          </a:xfrm>
          <a:prstGeom prst="rect">
            <a:avLst/>
          </a:prstGeom>
        </p:spPr>
      </p:pic>
      <p:pic>
        <p:nvPicPr>
          <p:cNvPr id="8" name="Picture 7" descr="A red rectangle and blue squares&#10;&#10;Description automatically generated">
            <a:extLst>
              <a:ext uri="{FF2B5EF4-FFF2-40B4-BE49-F238E27FC236}">
                <a16:creationId xmlns:a16="http://schemas.microsoft.com/office/drawing/2014/main" id="{6D66FE9D-5DBB-C747-8CFE-5946E30490AB}"/>
              </a:ext>
            </a:extLst>
          </p:cNvPr>
          <p:cNvPicPr>
            <a:picLocks noChangeAspect="1"/>
          </p:cNvPicPr>
          <p:nvPr/>
        </p:nvPicPr>
        <p:blipFill>
          <a:blip r:embed="rId5"/>
          <a:stretch>
            <a:fillRect/>
          </a:stretch>
        </p:blipFill>
        <p:spPr>
          <a:xfrm>
            <a:off x="3759200" y="3752850"/>
            <a:ext cx="2336800" cy="1638300"/>
          </a:xfrm>
          <a:prstGeom prst="rect">
            <a:avLst/>
          </a:prstGeom>
        </p:spPr>
      </p:pic>
      <p:sp>
        <p:nvSpPr>
          <p:cNvPr id="10" name="TextBox 9">
            <a:extLst>
              <a:ext uri="{FF2B5EF4-FFF2-40B4-BE49-F238E27FC236}">
                <a16:creationId xmlns:a16="http://schemas.microsoft.com/office/drawing/2014/main" id="{9C5036C8-D764-E64C-B5FA-210C621E3006}"/>
              </a:ext>
            </a:extLst>
          </p:cNvPr>
          <p:cNvSpPr txBox="1"/>
          <p:nvPr/>
        </p:nvSpPr>
        <p:spPr>
          <a:xfrm>
            <a:off x="6096000" y="428178"/>
            <a:ext cx="5569527" cy="6001643"/>
          </a:xfrm>
          <a:prstGeom prst="rect">
            <a:avLst/>
          </a:prstGeom>
          <a:solidFill>
            <a:schemeClr val="tx2">
              <a:lumMod val="50000"/>
            </a:schemeClr>
          </a:solidFill>
          <a:ln w="57150">
            <a:solidFill>
              <a:schemeClr val="accent2">
                <a:lumMod val="75000"/>
              </a:schemeClr>
            </a:solidFill>
          </a:ln>
        </p:spPr>
        <p:txBody>
          <a:bodyPr wrap="square" rtlCol="0">
            <a:spAutoFit/>
          </a:bodyPr>
          <a:lstStyle/>
          <a:p>
            <a:r>
              <a:rPr lang="mi-NZ" sz="2400" dirty="0">
                <a:solidFill>
                  <a:schemeClr val="bg1"/>
                </a:solidFill>
              </a:rPr>
              <a:t>SCRIPTURAL THEMES</a:t>
            </a:r>
          </a:p>
          <a:p>
            <a:pPr marL="457200" indent="-457200">
              <a:buAutoNum type="arabicPeriod"/>
            </a:pPr>
            <a:r>
              <a:rPr lang="mi-NZ" sz="2400" dirty="0">
                <a:solidFill>
                  <a:schemeClr val="bg1"/>
                </a:solidFill>
              </a:rPr>
              <a:t>The Reign of God</a:t>
            </a: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a:p>
            <a:pPr marL="457200" indent="-457200">
              <a:buAutoNum type="arabicPeriod"/>
            </a:pPr>
            <a:endParaRPr lang="mi-NZ" sz="2400" dirty="0">
              <a:solidFill>
                <a:schemeClr val="bg1"/>
              </a:solidFill>
            </a:endParaRPr>
          </a:p>
        </p:txBody>
      </p:sp>
      <p:sp>
        <p:nvSpPr>
          <p:cNvPr id="12" name="Content Placeholder 11">
            <a:extLst>
              <a:ext uri="{FF2B5EF4-FFF2-40B4-BE49-F238E27FC236}">
                <a16:creationId xmlns:a16="http://schemas.microsoft.com/office/drawing/2014/main" id="{4E00F2E7-FAB7-064D-8B23-B99D1C250684}"/>
              </a:ext>
            </a:extLst>
          </p:cNvPr>
          <p:cNvSpPr>
            <a:spLocks noGrp="1"/>
          </p:cNvSpPr>
          <p:nvPr>
            <p:ph idx="1"/>
          </p:nvPr>
        </p:nvSpPr>
        <p:spPr>
          <a:xfrm>
            <a:off x="6483926" y="1856509"/>
            <a:ext cx="4869873" cy="3768436"/>
          </a:xfrm>
        </p:spPr>
        <p:txBody>
          <a:bodyPr/>
          <a:lstStyle/>
          <a:p>
            <a:pPr marL="0" indent="0">
              <a:buNone/>
            </a:pPr>
            <a:r>
              <a:rPr lang="en-AU" dirty="0">
                <a:solidFill>
                  <a:schemeClr val="bg1"/>
                </a:solidFill>
              </a:rPr>
              <a:t>“</a:t>
            </a:r>
            <a:r>
              <a:rPr lang="en-AU" sz="2800" dirty="0">
                <a:solidFill>
                  <a:schemeClr val="bg1"/>
                </a:solidFill>
              </a:rPr>
              <a:t>We can say without hesitation that from then on 	Jesus devoted his time, his energy, and his whole life to what he called the reign of God. That was certainly the core of his preaching, his deepest conviction, the passion that inspired all his activity.” </a:t>
            </a:r>
            <a:r>
              <a:rPr lang="en-AU" sz="1800" dirty="0">
                <a:solidFill>
                  <a:schemeClr val="bg1"/>
                </a:solidFill>
              </a:rPr>
              <a:t>– Jose </a:t>
            </a:r>
            <a:r>
              <a:rPr lang="en-AU" sz="1800" dirty="0" err="1">
                <a:solidFill>
                  <a:schemeClr val="bg1"/>
                </a:solidFill>
              </a:rPr>
              <a:t>Pagola</a:t>
            </a:r>
            <a:endParaRPr lang="mi-NZ" dirty="0"/>
          </a:p>
        </p:txBody>
      </p:sp>
      <p:pic>
        <p:nvPicPr>
          <p:cNvPr id="7" name="Content Placeholder 4" descr="A diagram of a religious event&#10;&#10;Description automatically generated">
            <a:extLst>
              <a:ext uri="{FF2B5EF4-FFF2-40B4-BE49-F238E27FC236}">
                <a16:creationId xmlns:a16="http://schemas.microsoft.com/office/drawing/2014/main" id="{D1DCBB33-7A78-144A-A90C-15D90DA11A55}"/>
              </a:ext>
            </a:extLst>
          </p:cNvPr>
          <p:cNvPicPr>
            <a:picLocks noChangeAspect="1"/>
          </p:cNvPicPr>
          <p:nvPr/>
        </p:nvPicPr>
        <p:blipFill>
          <a:blip r:embed="rId6">
            <a:alphaModFix amt="6000"/>
          </a:blip>
          <a:stretch>
            <a:fillRect/>
          </a:stretch>
        </p:blipFill>
        <p:spPr>
          <a:xfrm>
            <a:off x="185886" y="-271463"/>
            <a:ext cx="11820228" cy="7129463"/>
          </a:xfrm>
          <a:prstGeom prst="rect">
            <a:avLst/>
          </a:prstGeom>
        </p:spPr>
      </p:pic>
    </p:spTree>
    <p:extLst>
      <p:ext uri="{BB962C8B-B14F-4D97-AF65-F5344CB8AC3E}">
        <p14:creationId xmlns:p14="http://schemas.microsoft.com/office/powerpoint/2010/main" val="31743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5000"/>
          </a:blip>
          <a:stretch>
            <a:fillRect/>
          </a:stretch>
        </p:blipFill>
        <p:spPr>
          <a:xfrm>
            <a:off x="0" y="-330310"/>
            <a:ext cx="11820228" cy="7129463"/>
          </a:xfrm>
        </p:spPr>
      </p:pic>
      <p:pic>
        <p:nvPicPr>
          <p:cNvPr id="3" name="Picture 2">
            <a:extLst>
              <a:ext uri="{FF2B5EF4-FFF2-40B4-BE49-F238E27FC236}">
                <a16:creationId xmlns:a16="http://schemas.microsoft.com/office/drawing/2014/main" id="{BD478FD7-1D75-604D-9344-C10FF68D5129}"/>
              </a:ext>
            </a:extLst>
          </p:cNvPr>
          <p:cNvPicPr>
            <a:picLocks noChangeAspect="1"/>
          </p:cNvPicPr>
          <p:nvPr/>
        </p:nvPicPr>
        <p:blipFill>
          <a:blip r:embed="rId4"/>
          <a:stretch>
            <a:fillRect/>
          </a:stretch>
        </p:blipFill>
        <p:spPr>
          <a:xfrm>
            <a:off x="0" y="2766122"/>
            <a:ext cx="12192000" cy="1325756"/>
          </a:xfrm>
          <a:prstGeom prst="rect">
            <a:avLst/>
          </a:prstGeom>
        </p:spPr>
      </p:pic>
      <p:pic>
        <p:nvPicPr>
          <p:cNvPr id="6" name="Picture 5" descr="A logo with hands holding a book&#10;&#10;Description automatically generated">
            <a:extLst>
              <a:ext uri="{FF2B5EF4-FFF2-40B4-BE49-F238E27FC236}">
                <a16:creationId xmlns:a16="http://schemas.microsoft.com/office/drawing/2014/main" id="{6A14C6C7-0AE7-0F4A-8AEE-1136FA75B3D8}"/>
              </a:ext>
            </a:extLst>
          </p:cNvPr>
          <p:cNvPicPr>
            <a:picLocks noChangeAspect="1"/>
          </p:cNvPicPr>
          <p:nvPr/>
        </p:nvPicPr>
        <p:blipFill>
          <a:blip r:embed="rId5"/>
          <a:stretch>
            <a:fillRect/>
          </a:stretch>
        </p:blipFill>
        <p:spPr>
          <a:xfrm>
            <a:off x="3759200" y="273050"/>
            <a:ext cx="2336800" cy="2387600"/>
          </a:xfrm>
          <a:prstGeom prst="rect">
            <a:avLst/>
          </a:prstGeom>
        </p:spPr>
      </p:pic>
      <p:pic>
        <p:nvPicPr>
          <p:cNvPr id="8" name="Picture 7" descr="A red rectangle and blue squares&#10;&#10;Description automatically generated">
            <a:extLst>
              <a:ext uri="{FF2B5EF4-FFF2-40B4-BE49-F238E27FC236}">
                <a16:creationId xmlns:a16="http://schemas.microsoft.com/office/drawing/2014/main" id="{6D66FE9D-5DBB-C747-8CFE-5946E30490AB}"/>
              </a:ext>
            </a:extLst>
          </p:cNvPr>
          <p:cNvPicPr>
            <a:picLocks noChangeAspect="1"/>
          </p:cNvPicPr>
          <p:nvPr/>
        </p:nvPicPr>
        <p:blipFill>
          <a:blip r:embed="rId6"/>
          <a:stretch>
            <a:fillRect/>
          </a:stretch>
        </p:blipFill>
        <p:spPr>
          <a:xfrm>
            <a:off x="3759200" y="3752850"/>
            <a:ext cx="2336800" cy="1638300"/>
          </a:xfrm>
          <a:prstGeom prst="rect">
            <a:avLst/>
          </a:prstGeom>
        </p:spPr>
      </p:pic>
      <p:sp>
        <p:nvSpPr>
          <p:cNvPr id="10" name="TextBox 9">
            <a:extLst>
              <a:ext uri="{FF2B5EF4-FFF2-40B4-BE49-F238E27FC236}">
                <a16:creationId xmlns:a16="http://schemas.microsoft.com/office/drawing/2014/main" id="{9C5036C8-D764-E64C-B5FA-210C621E3006}"/>
              </a:ext>
            </a:extLst>
          </p:cNvPr>
          <p:cNvSpPr txBox="1"/>
          <p:nvPr/>
        </p:nvSpPr>
        <p:spPr>
          <a:xfrm>
            <a:off x="6096000" y="428178"/>
            <a:ext cx="5569527" cy="6001643"/>
          </a:xfrm>
          <a:prstGeom prst="rect">
            <a:avLst/>
          </a:prstGeom>
          <a:solidFill>
            <a:schemeClr val="tx2">
              <a:lumMod val="50000"/>
            </a:schemeClr>
          </a:solidFill>
          <a:ln w="57150">
            <a:solidFill>
              <a:schemeClr val="accent2">
                <a:lumMod val="75000"/>
              </a:schemeClr>
            </a:solidFill>
          </a:ln>
        </p:spPr>
        <p:txBody>
          <a:bodyPr wrap="square" rtlCol="0">
            <a:spAutoFit/>
          </a:bodyPr>
          <a:lstStyle/>
          <a:p>
            <a:r>
              <a:rPr lang="mi-NZ" sz="2400" dirty="0">
                <a:solidFill>
                  <a:schemeClr val="bg1"/>
                </a:solidFill>
              </a:rPr>
              <a:t>SCRIPTURAL THEMES</a:t>
            </a:r>
          </a:p>
          <a:p>
            <a:pPr marL="457200" indent="-457200">
              <a:buAutoNum type="arabicPeriod"/>
            </a:pPr>
            <a:r>
              <a:rPr lang="mi-NZ" sz="2400" dirty="0">
                <a:solidFill>
                  <a:schemeClr val="bg1"/>
                </a:solidFill>
              </a:rPr>
              <a:t>The Reign of God</a:t>
            </a:r>
          </a:p>
          <a:p>
            <a:pPr marL="457200" indent="-457200">
              <a:buAutoNum type="arabicPeriod"/>
            </a:pPr>
            <a:r>
              <a:rPr lang="mi-NZ" sz="2400" dirty="0">
                <a:solidFill>
                  <a:schemeClr val="bg1"/>
                </a:solidFill>
              </a:rPr>
              <a:t>The Great Commandment</a:t>
            </a:r>
          </a:p>
          <a:p>
            <a:pPr marL="457200" indent="-457200">
              <a:buAutoNum type="arabicPeriod"/>
            </a:pPr>
            <a:r>
              <a:rPr lang="mi-NZ" sz="2400" dirty="0">
                <a:solidFill>
                  <a:schemeClr val="bg1"/>
                </a:solidFill>
              </a:rPr>
              <a:t>3 Great Parables</a:t>
            </a:r>
          </a:p>
          <a:p>
            <a:pPr marL="914400" lvl="1" indent="-457200">
              <a:buFont typeface="+mj-lt"/>
              <a:buAutoNum type="alphaLcPeriod"/>
            </a:pPr>
            <a:r>
              <a:rPr lang="mi-NZ" sz="2400" dirty="0">
                <a:solidFill>
                  <a:schemeClr val="bg1"/>
                </a:solidFill>
              </a:rPr>
              <a:t>The Good Samaritan</a:t>
            </a:r>
          </a:p>
          <a:p>
            <a:pPr marL="914400" lvl="1" indent="-457200">
              <a:buFont typeface="+mj-lt"/>
              <a:buAutoNum type="alphaLcPeriod"/>
            </a:pPr>
            <a:r>
              <a:rPr lang="mi-NZ" sz="2400" dirty="0">
                <a:solidFill>
                  <a:schemeClr val="bg1"/>
                </a:solidFill>
              </a:rPr>
              <a:t>The rich man and Lazarus</a:t>
            </a:r>
          </a:p>
          <a:p>
            <a:pPr marL="914400" lvl="1" indent="-457200">
              <a:buFont typeface="+mj-lt"/>
              <a:buAutoNum type="alphaLcPeriod"/>
            </a:pPr>
            <a:r>
              <a:rPr lang="mi-NZ" sz="2400" dirty="0">
                <a:solidFill>
                  <a:schemeClr val="bg1"/>
                </a:solidFill>
              </a:rPr>
              <a:t>The Last Judgement in Matthew 25</a:t>
            </a:r>
          </a:p>
          <a:p>
            <a:pPr marL="457200" indent="-457200">
              <a:buAutoNum type="arabicPeriod"/>
            </a:pPr>
            <a:r>
              <a:rPr lang="mi-NZ" sz="2400" dirty="0">
                <a:solidFill>
                  <a:schemeClr val="bg1"/>
                </a:solidFill>
              </a:rPr>
              <a:t>Care for the Anawim</a:t>
            </a:r>
          </a:p>
          <a:p>
            <a:pPr marL="457200" indent="-457200">
              <a:buAutoNum type="arabicPeriod"/>
            </a:pPr>
            <a:r>
              <a:rPr lang="mi-NZ" sz="2400" dirty="0">
                <a:solidFill>
                  <a:schemeClr val="bg1"/>
                </a:solidFill>
              </a:rPr>
              <a:t>The concept of Jubilee</a:t>
            </a:r>
          </a:p>
          <a:p>
            <a:pPr marL="457200" indent="-457200">
              <a:buAutoNum type="arabicPeriod"/>
            </a:pPr>
            <a:endParaRPr lang="mi-NZ" sz="2400" dirty="0">
              <a:solidFill>
                <a:schemeClr val="bg1"/>
              </a:solidFill>
            </a:endParaRPr>
          </a:p>
          <a:p>
            <a:r>
              <a:rPr lang="mi-NZ" sz="2400" dirty="0">
                <a:solidFill>
                  <a:schemeClr val="bg1"/>
                </a:solidFill>
              </a:rPr>
              <a:t>PLUS</a:t>
            </a:r>
          </a:p>
          <a:p>
            <a:r>
              <a:rPr lang="mi-NZ" sz="2400" dirty="0">
                <a:solidFill>
                  <a:schemeClr val="bg1"/>
                </a:solidFill>
              </a:rPr>
              <a:t>The ongoing revelation of God whereby the Risen Christ through the gift of his Spirit continues to inspire, to challenge , to teach, to guide...</a:t>
            </a:r>
          </a:p>
          <a:p>
            <a:endParaRPr lang="mi-NZ" sz="2400" dirty="0">
              <a:solidFill>
                <a:schemeClr val="bg1"/>
              </a:solidFill>
            </a:endParaRPr>
          </a:p>
        </p:txBody>
      </p:sp>
    </p:spTree>
    <p:extLst>
      <p:ext uri="{BB962C8B-B14F-4D97-AF65-F5344CB8AC3E}">
        <p14:creationId xmlns:p14="http://schemas.microsoft.com/office/powerpoint/2010/main" val="30247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3">
            <a:alphaModFix amt="5000"/>
          </a:blip>
          <a:stretch>
            <a:fillRect/>
          </a:stretch>
        </p:blipFill>
        <p:spPr>
          <a:xfrm>
            <a:off x="185886" y="-271463"/>
            <a:ext cx="11820228" cy="7129463"/>
          </a:xfrm>
        </p:spPr>
      </p:pic>
      <p:pic>
        <p:nvPicPr>
          <p:cNvPr id="9" name="Picture 8" descr="A close-up of a colorful pattern&#10;&#10;Description automatically generated">
            <a:extLst>
              <a:ext uri="{FF2B5EF4-FFF2-40B4-BE49-F238E27FC236}">
                <a16:creationId xmlns:a16="http://schemas.microsoft.com/office/drawing/2014/main" id="{B6678ABA-45DF-3D40-849F-8C63D23A2F89}"/>
              </a:ext>
            </a:extLst>
          </p:cNvPr>
          <p:cNvPicPr>
            <a:picLocks noChangeAspect="1"/>
          </p:cNvPicPr>
          <p:nvPr/>
        </p:nvPicPr>
        <p:blipFill rotWithShape="1">
          <a:blip r:embed="rId4"/>
          <a:srcRect t="1" b="70884"/>
          <a:stretch/>
        </p:blipFill>
        <p:spPr>
          <a:xfrm>
            <a:off x="1812470" y="249464"/>
            <a:ext cx="2233613" cy="2435226"/>
          </a:xfrm>
          <a:prstGeom prst="rect">
            <a:avLst/>
          </a:prstGeom>
        </p:spPr>
      </p:pic>
      <p:pic>
        <p:nvPicPr>
          <p:cNvPr id="3" name="Picture 2">
            <a:extLst>
              <a:ext uri="{FF2B5EF4-FFF2-40B4-BE49-F238E27FC236}">
                <a16:creationId xmlns:a16="http://schemas.microsoft.com/office/drawing/2014/main" id="{BD478FD7-1D75-604D-9344-C10FF68D5129}"/>
              </a:ext>
            </a:extLst>
          </p:cNvPr>
          <p:cNvPicPr>
            <a:picLocks noChangeAspect="1"/>
          </p:cNvPicPr>
          <p:nvPr/>
        </p:nvPicPr>
        <p:blipFill>
          <a:blip r:embed="rId5"/>
          <a:stretch>
            <a:fillRect/>
          </a:stretch>
        </p:blipFill>
        <p:spPr>
          <a:xfrm>
            <a:off x="0" y="2766122"/>
            <a:ext cx="12192000" cy="1325756"/>
          </a:xfrm>
          <a:prstGeom prst="rect">
            <a:avLst/>
          </a:prstGeom>
        </p:spPr>
      </p:pic>
      <p:pic>
        <p:nvPicPr>
          <p:cNvPr id="11" name="Picture 10" descr="A close-up of a colorful pattern&#10;&#10;Description automatically generated">
            <a:extLst>
              <a:ext uri="{FF2B5EF4-FFF2-40B4-BE49-F238E27FC236}">
                <a16:creationId xmlns:a16="http://schemas.microsoft.com/office/drawing/2014/main" id="{CCAC5A17-3C16-5741-A2B8-63EF40CB29B5}"/>
              </a:ext>
            </a:extLst>
          </p:cNvPr>
          <p:cNvPicPr>
            <a:picLocks noChangeAspect="1"/>
          </p:cNvPicPr>
          <p:nvPr/>
        </p:nvPicPr>
        <p:blipFill rotWithShape="1">
          <a:blip r:embed="rId4"/>
          <a:srcRect t="53509" b="23915"/>
          <a:stretch/>
        </p:blipFill>
        <p:spPr>
          <a:xfrm>
            <a:off x="1798249" y="4325711"/>
            <a:ext cx="2247834" cy="1900238"/>
          </a:xfrm>
          <a:prstGeom prst="rect">
            <a:avLst/>
          </a:prstGeom>
        </p:spPr>
      </p:pic>
      <p:sp>
        <p:nvSpPr>
          <p:cNvPr id="6" name="TextBox 5">
            <a:extLst>
              <a:ext uri="{FF2B5EF4-FFF2-40B4-BE49-F238E27FC236}">
                <a16:creationId xmlns:a16="http://schemas.microsoft.com/office/drawing/2014/main" id="{97AD99C1-2E86-2342-9C61-9C9109C53AED}"/>
              </a:ext>
            </a:extLst>
          </p:cNvPr>
          <p:cNvSpPr txBox="1"/>
          <p:nvPr/>
        </p:nvSpPr>
        <p:spPr>
          <a:xfrm>
            <a:off x="6096000" y="797510"/>
            <a:ext cx="5569527" cy="4524315"/>
          </a:xfrm>
          <a:prstGeom prst="rect">
            <a:avLst/>
          </a:prstGeom>
          <a:solidFill>
            <a:schemeClr val="tx2">
              <a:lumMod val="50000"/>
            </a:schemeClr>
          </a:solidFill>
          <a:ln w="57150">
            <a:solidFill>
              <a:schemeClr val="accent2">
                <a:lumMod val="75000"/>
              </a:schemeClr>
            </a:solidFill>
          </a:ln>
        </p:spPr>
        <p:txBody>
          <a:bodyPr wrap="square" rtlCol="0">
            <a:spAutoFit/>
          </a:bodyPr>
          <a:lstStyle/>
          <a:p>
            <a:r>
              <a:rPr lang="mi-NZ" sz="2400" dirty="0">
                <a:solidFill>
                  <a:schemeClr val="bg1"/>
                </a:solidFill>
              </a:rPr>
              <a:t>OUR STORY</a:t>
            </a:r>
          </a:p>
          <a:p>
            <a:endParaRPr lang="mi-NZ" sz="2400" dirty="0">
              <a:solidFill>
                <a:schemeClr val="bg1"/>
              </a:solidFill>
            </a:endParaRPr>
          </a:p>
          <a:p>
            <a:r>
              <a:rPr lang="mi-NZ" sz="2400" dirty="0">
                <a:solidFill>
                  <a:schemeClr val="bg1"/>
                </a:solidFill>
              </a:rPr>
              <a:t>Year 1-2: Develop an understanding that every person is a gift from God, and tapu because of who we are, and that every person can have manas through right relationships to Atua, whenua and tangata.</a:t>
            </a:r>
          </a:p>
          <a:p>
            <a:endParaRPr lang="mi-NZ" sz="2400" dirty="0">
              <a:solidFill>
                <a:schemeClr val="bg1"/>
              </a:solidFill>
            </a:endParaRPr>
          </a:p>
          <a:p>
            <a:r>
              <a:rPr lang="mi-NZ" sz="2400" dirty="0">
                <a:solidFill>
                  <a:schemeClr val="bg1"/>
                </a:solidFill>
              </a:rPr>
              <a:t>Year 13: Reflect on the Catholic understanding that we are called to make our own unique contribution to a just society and a better world.</a:t>
            </a:r>
          </a:p>
        </p:txBody>
      </p:sp>
    </p:spTree>
    <p:extLst>
      <p:ext uri="{BB962C8B-B14F-4D97-AF65-F5344CB8AC3E}">
        <p14:creationId xmlns:p14="http://schemas.microsoft.com/office/powerpoint/2010/main" val="275754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colorful background&#10;&#10;Description automatically generated">
            <a:extLst>
              <a:ext uri="{FF2B5EF4-FFF2-40B4-BE49-F238E27FC236}">
                <a16:creationId xmlns:a16="http://schemas.microsoft.com/office/drawing/2014/main" id="{A8BC3375-D6BE-0143-A34C-48C2A3195D2C}"/>
              </a:ext>
            </a:extLst>
          </p:cNvPr>
          <p:cNvPicPr>
            <a:picLocks noChangeAspect="1"/>
          </p:cNvPicPr>
          <p:nvPr/>
        </p:nvPicPr>
        <p:blipFill rotWithShape="1">
          <a:blip r:embed="rId3"/>
          <a:srcRect b="71963"/>
          <a:stretch/>
        </p:blipFill>
        <p:spPr>
          <a:xfrm>
            <a:off x="3777345" y="280020"/>
            <a:ext cx="2405743" cy="2415270"/>
          </a:xfrm>
          <a:prstGeom prst="rect">
            <a:avLst/>
          </a:prstGeom>
        </p:spPr>
      </p:pic>
      <p:pic>
        <p:nvPicPr>
          <p:cNvPr id="5" name="Content Placeholder 4" descr="A diagram of a religious event&#10;&#10;Description automatically generated">
            <a:extLst>
              <a:ext uri="{FF2B5EF4-FFF2-40B4-BE49-F238E27FC236}">
                <a16:creationId xmlns:a16="http://schemas.microsoft.com/office/drawing/2014/main" id="{BA231DCF-490D-544B-A7EA-7CB55DE00312}"/>
              </a:ext>
            </a:extLst>
          </p:cNvPr>
          <p:cNvPicPr>
            <a:picLocks noGrp="1" noChangeAspect="1"/>
          </p:cNvPicPr>
          <p:nvPr>
            <p:ph idx="1"/>
          </p:nvPr>
        </p:nvPicPr>
        <p:blipFill>
          <a:blip r:embed="rId4">
            <a:alphaModFix amt="5000"/>
          </a:blip>
          <a:stretch>
            <a:fillRect/>
          </a:stretch>
        </p:blipFill>
        <p:spPr>
          <a:xfrm>
            <a:off x="185886" y="280020"/>
            <a:ext cx="11820228" cy="7129463"/>
          </a:xfrm>
        </p:spPr>
      </p:pic>
      <p:pic>
        <p:nvPicPr>
          <p:cNvPr id="3" name="Picture 2">
            <a:extLst>
              <a:ext uri="{FF2B5EF4-FFF2-40B4-BE49-F238E27FC236}">
                <a16:creationId xmlns:a16="http://schemas.microsoft.com/office/drawing/2014/main" id="{BD478FD7-1D75-604D-9344-C10FF68D5129}"/>
              </a:ext>
            </a:extLst>
          </p:cNvPr>
          <p:cNvPicPr>
            <a:picLocks noChangeAspect="1"/>
          </p:cNvPicPr>
          <p:nvPr/>
        </p:nvPicPr>
        <p:blipFill>
          <a:blip r:embed="rId5"/>
          <a:stretch>
            <a:fillRect/>
          </a:stretch>
        </p:blipFill>
        <p:spPr>
          <a:xfrm>
            <a:off x="0" y="2766122"/>
            <a:ext cx="12192000" cy="1325756"/>
          </a:xfrm>
          <a:prstGeom prst="rect">
            <a:avLst/>
          </a:prstGeom>
        </p:spPr>
      </p:pic>
      <p:pic>
        <p:nvPicPr>
          <p:cNvPr id="4" name="Picture 3" descr="A close-up of a colorful background&#10;&#10;Description automatically generated">
            <a:extLst>
              <a:ext uri="{FF2B5EF4-FFF2-40B4-BE49-F238E27FC236}">
                <a16:creationId xmlns:a16="http://schemas.microsoft.com/office/drawing/2014/main" id="{83493099-9AE1-F94E-97C9-3FB452C4E753}"/>
              </a:ext>
            </a:extLst>
          </p:cNvPr>
          <p:cNvPicPr>
            <a:picLocks noChangeAspect="1"/>
          </p:cNvPicPr>
          <p:nvPr/>
        </p:nvPicPr>
        <p:blipFill rotWithShape="1">
          <a:blip r:embed="rId3"/>
          <a:srcRect t="64569" b="5988"/>
          <a:stretch/>
        </p:blipFill>
        <p:spPr>
          <a:xfrm>
            <a:off x="3787667" y="4098367"/>
            <a:ext cx="2395417" cy="2479611"/>
          </a:xfrm>
          <a:prstGeom prst="rect">
            <a:avLst/>
          </a:prstGeom>
        </p:spPr>
      </p:pic>
      <p:sp>
        <p:nvSpPr>
          <p:cNvPr id="6" name="TextBox 5">
            <a:extLst>
              <a:ext uri="{FF2B5EF4-FFF2-40B4-BE49-F238E27FC236}">
                <a16:creationId xmlns:a16="http://schemas.microsoft.com/office/drawing/2014/main" id="{97AD99C1-2E86-2342-9C61-9C9109C53AED}"/>
              </a:ext>
            </a:extLst>
          </p:cNvPr>
          <p:cNvSpPr txBox="1"/>
          <p:nvPr/>
        </p:nvSpPr>
        <p:spPr>
          <a:xfrm>
            <a:off x="6183084" y="1351508"/>
            <a:ext cx="5569527" cy="4154984"/>
          </a:xfrm>
          <a:prstGeom prst="rect">
            <a:avLst/>
          </a:prstGeom>
          <a:solidFill>
            <a:schemeClr val="tx2">
              <a:lumMod val="50000"/>
            </a:schemeClr>
          </a:solidFill>
          <a:ln w="57150">
            <a:solidFill>
              <a:schemeClr val="accent2">
                <a:lumMod val="75000"/>
              </a:schemeClr>
            </a:solidFill>
          </a:ln>
        </p:spPr>
        <p:txBody>
          <a:bodyPr wrap="square" rtlCol="0">
            <a:spAutoFit/>
          </a:bodyPr>
          <a:lstStyle/>
          <a:p>
            <a:r>
              <a:rPr lang="mi-NZ" sz="2400" dirty="0">
                <a:solidFill>
                  <a:schemeClr val="bg1"/>
                </a:solidFill>
              </a:rPr>
              <a:t>BEING CHURCH</a:t>
            </a:r>
          </a:p>
          <a:p>
            <a:endParaRPr lang="mi-NZ" sz="2400" dirty="0">
              <a:solidFill>
                <a:schemeClr val="bg1"/>
              </a:solidFill>
            </a:endParaRPr>
          </a:p>
          <a:p>
            <a:r>
              <a:rPr lang="mi-NZ" sz="2400" dirty="0">
                <a:solidFill>
                  <a:schemeClr val="bg1"/>
                </a:solidFill>
              </a:rPr>
              <a:t>Year 3-4: Recognise that the Church has special Sacraments of Healing: Reconciliation, Eucharist and Anointing of the Sick.</a:t>
            </a:r>
          </a:p>
          <a:p>
            <a:endParaRPr lang="mi-NZ" sz="2400" dirty="0">
              <a:solidFill>
                <a:schemeClr val="bg1"/>
              </a:solidFill>
            </a:endParaRPr>
          </a:p>
          <a:p>
            <a:r>
              <a:rPr lang="mi-NZ" sz="2400" dirty="0">
                <a:solidFill>
                  <a:schemeClr val="bg1"/>
                </a:solidFill>
              </a:rPr>
              <a:t>Year 12: Develop an understanding of the Christian vision of justice and explore contemporary issues of justice and peace and the Church’s response to them.</a:t>
            </a:r>
          </a:p>
        </p:txBody>
      </p:sp>
    </p:spTree>
    <p:extLst>
      <p:ext uri="{BB962C8B-B14F-4D97-AF65-F5344CB8AC3E}">
        <p14:creationId xmlns:p14="http://schemas.microsoft.com/office/powerpoint/2010/main" val="480024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18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A7B638F6-16A7-A144-BBE9-30AFDFCE7FC5}"/>
              </a:ext>
            </a:extLst>
          </p:cNvPr>
          <p:cNvPicPr>
            <a:picLocks noChangeAspect="1"/>
          </p:cNvPicPr>
          <p:nvPr/>
        </p:nvPicPr>
        <p:blipFill rotWithShape="1">
          <a:blip r:embed="rId3"/>
          <a:srcRect l="21264" r="176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4D654A68-A61C-4D4D-8155-1BCB7FF970D1}"/>
              </a:ext>
            </a:extLst>
          </p:cNvPr>
          <p:cNvSpPr>
            <a:spLocks noGrp="1"/>
          </p:cNvSpPr>
          <p:nvPr>
            <p:ph idx="1"/>
          </p:nvPr>
        </p:nvSpPr>
        <p:spPr>
          <a:xfrm>
            <a:off x="5076536" y="2275366"/>
            <a:ext cx="6251110" cy="3682981"/>
          </a:xfrm>
        </p:spPr>
        <p:txBody>
          <a:bodyPr>
            <a:normAutofit/>
          </a:bodyPr>
          <a:lstStyle/>
          <a:p>
            <a:pPr marL="0" indent="0">
              <a:buNone/>
            </a:pPr>
            <a:r>
              <a:rPr lang="mi-NZ" sz="2600" dirty="0"/>
              <a:t>We see the connection between our lived faith and our living justly</a:t>
            </a:r>
          </a:p>
          <a:p>
            <a:pPr marL="0" indent="0">
              <a:buNone/>
            </a:pPr>
            <a:r>
              <a:rPr lang="mi-NZ" sz="2600" dirty="0"/>
              <a:t>Appreciate the rich and intelligent heritage of teaching on social justice</a:t>
            </a:r>
          </a:p>
          <a:p>
            <a:pPr marL="0" indent="0">
              <a:buNone/>
            </a:pPr>
            <a:r>
              <a:rPr lang="mi-NZ" sz="2600" dirty="0"/>
              <a:t>Desire to know more</a:t>
            </a:r>
            <a:endParaRPr lang="mi-NZ" sz="2300" dirty="0"/>
          </a:p>
        </p:txBody>
      </p:sp>
      <p:sp>
        <p:nvSpPr>
          <p:cNvPr id="7" name="TextBox 6">
            <a:extLst>
              <a:ext uri="{FF2B5EF4-FFF2-40B4-BE49-F238E27FC236}">
                <a16:creationId xmlns:a16="http://schemas.microsoft.com/office/drawing/2014/main" id="{1E1FDFE9-DFC7-F84E-A1F6-0C8DE1414AC2}"/>
              </a:ext>
            </a:extLst>
          </p:cNvPr>
          <p:cNvSpPr txBox="1"/>
          <p:nvPr/>
        </p:nvSpPr>
        <p:spPr>
          <a:xfrm>
            <a:off x="5076536" y="430443"/>
            <a:ext cx="5424315" cy="830997"/>
          </a:xfrm>
          <a:prstGeom prst="rect">
            <a:avLst/>
          </a:prstGeom>
          <a:noFill/>
        </p:spPr>
        <p:txBody>
          <a:bodyPr wrap="square" rtlCol="0">
            <a:spAutoFit/>
          </a:bodyPr>
          <a:lstStyle/>
          <a:p>
            <a:r>
              <a:rPr lang="mi-NZ" sz="4800" dirty="0"/>
              <a:t>My Hope:</a:t>
            </a:r>
          </a:p>
        </p:txBody>
      </p:sp>
    </p:spTree>
    <p:extLst>
      <p:ext uri="{BB962C8B-B14F-4D97-AF65-F5344CB8AC3E}">
        <p14:creationId xmlns:p14="http://schemas.microsoft.com/office/powerpoint/2010/main" val="142157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symbols and words&#10;&#10;Description automatically generated">
            <a:extLst>
              <a:ext uri="{FF2B5EF4-FFF2-40B4-BE49-F238E27FC236}">
                <a16:creationId xmlns:a16="http://schemas.microsoft.com/office/drawing/2014/main" id="{004C79E3-43AE-D24E-AB3F-0DB203793FD3}"/>
              </a:ext>
            </a:extLst>
          </p:cNvPr>
          <p:cNvPicPr>
            <a:picLocks noGrp="1" noChangeAspect="1"/>
          </p:cNvPicPr>
          <p:nvPr>
            <p:ph idx="1"/>
          </p:nvPr>
        </p:nvPicPr>
        <p:blipFill rotWithShape="1">
          <a:blip r:embed="rId3"/>
          <a:srcRect l="6483" t="87021"/>
          <a:stretch/>
        </p:blipFill>
        <p:spPr>
          <a:xfrm>
            <a:off x="-1" y="-1"/>
            <a:ext cx="12321153" cy="2353133"/>
          </a:xfrm>
        </p:spPr>
      </p:pic>
      <p:sp>
        <p:nvSpPr>
          <p:cNvPr id="4" name="TextBox 3">
            <a:extLst>
              <a:ext uri="{FF2B5EF4-FFF2-40B4-BE49-F238E27FC236}">
                <a16:creationId xmlns:a16="http://schemas.microsoft.com/office/drawing/2014/main" id="{F0FB5D24-271A-2B4B-B4CD-879EA90B2519}"/>
              </a:ext>
            </a:extLst>
          </p:cNvPr>
          <p:cNvSpPr txBox="1"/>
          <p:nvPr/>
        </p:nvSpPr>
        <p:spPr>
          <a:xfrm>
            <a:off x="834325" y="2735154"/>
            <a:ext cx="10523349" cy="3970318"/>
          </a:xfrm>
          <a:prstGeom prst="rect">
            <a:avLst/>
          </a:prstGeom>
          <a:noFill/>
        </p:spPr>
        <p:txBody>
          <a:bodyPr wrap="square">
            <a:spAutoFit/>
          </a:bodyPr>
          <a:lstStyle/>
          <a:p>
            <a:r>
              <a:rPr lang="en-AU" sz="2800" dirty="0"/>
              <a:t>“Our moral framework does not easily fit categories of right or left... Our Church members are called to measure every party and movement by how the full range of their policies touches human life and human dignity.”</a:t>
            </a:r>
            <a:br>
              <a:rPr lang="en-AU" sz="2800" dirty="0"/>
            </a:br>
            <a:br>
              <a:rPr lang="en-AU" sz="2800" dirty="0"/>
            </a:br>
            <a:r>
              <a:rPr lang="en-AU" sz="2800" dirty="0"/>
              <a:t>“The challenge for Catholics is to be </a:t>
            </a:r>
            <a:r>
              <a:rPr lang="en-AU" sz="2800" b="1" dirty="0"/>
              <a:t>principled</a:t>
            </a:r>
            <a:r>
              <a:rPr lang="en-AU" sz="2800" dirty="0"/>
              <a:t> </a:t>
            </a:r>
            <a:r>
              <a:rPr lang="en-AU" sz="2800" u="sng" dirty="0"/>
              <a:t>without</a:t>
            </a:r>
            <a:r>
              <a:rPr lang="en-AU" sz="2800" dirty="0"/>
              <a:t> being </a:t>
            </a:r>
            <a:r>
              <a:rPr lang="en-AU" sz="2800" b="1" dirty="0"/>
              <a:t>ideological</a:t>
            </a:r>
            <a:r>
              <a:rPr lang="en-AU" sz="2800" dirty="0"/>
              <a:t>, to be </a:t>
            </a:r>
            <a:r>
              <a:rPr lang="en-AU" sz="2800" b="1" dirty="0"/>
              <a:t>political</a:t>
            </a:r>
            <a:r>
              <a:rPr lang="en-AU" sz="2800" dirty="0"/>
              <a:t> </a:t>
            </a:r>
            <a:r>
              <a:rPr lang="en-AU" sz="2800" u="sng" dirty="0"/>
              <a:t>without</a:t>
            </a:r>
            <a:r>
              <a:rPr lang="en-AU" sz="2800" dirty="0"/>
              <a:t> being </a:t>
            </a:r>
            <a:r>
              <a:rPr lang="en-AU" sz="2800" b="1" dirty="0"/>
              <a:t>partisan</a:t>
            </a:r>
            <a:r>
              <a:rPr lang="en-AU" sz="2800" dirty="0"/>
              <a:t>, to be </a:t>
            </a:r>
            <a:r>
              <a:rPr lang="en-AU" sz="2800" b="1" dirty="0"/>
              <a:t>civil</a:t>
            </a:r>
            <a:r>
              <a:rPr lang="en-AU" sz="2800" dirty="0"/>
              <a:t> </a:t>
            </a:r>
            <a:r>
              <a:rPr lang="en-AU" sz="2800" u="sng" dirty="0"/>
              <a:t>without</a:t>
            </a:r>
            <a:r>
              <a:rPr lang="en-AU" sz="2800" dirty="0"/>
              <a:t> being </a:t>
            </a:r>
            <a:r>
              <a:rPr lang="en-AU" sz="2800" b="1" dirty="0"/>
              <a:t>soft</a:t>
            </a:r>
            <a:r>
              <a:rPr lang="en-AU" sz="2800" dirty="0"/>
              <a:t>, to be </a:t>
            </a:r>
            <a:r>
              <a:rPr lang="en-AU" sz="2800" b="1" dirty="0"/>
              <a:t>involved</a:t>
            </a:r>
            <a:r>
              <a:rPr lang="en-AU" sz="2800" dirty="0"/>
              <a:t> </a:t>
            </a:r>
            <a:r>
              <a:rPr lang="en-AU" sz="2800" u="sng" dirty="0"/>
              <a:t>without</a:t>
            </a:r>
            <a:r>
              <a:rPr lang="en-AU" sz="2800" dirty="0"/>
              <a:t> being </a:t>
            </a:r>
            <a:r>
              <a:rPr lang="en-AU" sz="2800" b="1" dirty="0"/>
              <a:t>used.”</a:t>
            </a:r>
          </a:p>
          <a:p>
            <a:pPr algn="r"/>
            <a:r>
              <a:rPr lang="en-AU" sz="2800" b="1" dirty="0"/>
              <a:t>Cardinal Tom Williams</a:t>
            </a:r>
            <a:endParaRPr lang="mi-NZ" sz="2800" dirty="0"/>
          </a:p>
        </p:txBody>
      </p:sp>
      <p:sp>
        <p:nvSpPr>
          <p:cNvPr id="6" name="TextBox 5">
            <a:extLst>
              <a:ext uri="{FF2B5EF4-FFF2-40B4-BE49-F238E27FC236}">
                <a16:creationId xmlns:a16="http://schemas.microsoft.com/office/drawing/2014/main" id="{271C5B7A-D0C6-414F-AAF8-7DDC7D724CF3}"/>
              </a:ext>
            </a:extLst>
          </p:cNvPr>
          <p:cNvSpPr txBox="1"/>
          <p:nvPr/>
        </p:nvSpPr>
        <p:spPr>
          <a:xfrm>
            <a:off x="2061275" y="4029560"/>
            <a:ext cx="7548965" cy="769441"/>
          </a:xfrm>
          <a:prstGeom prst="rect">
            <a:avLst/>
          </a:prstGeom>
          <a:noFill/>
        </p:spPr>
        <p:txBody>
          <a:bodyPr wrap="square">
            <a:spAutoFit/>
          </a:bodyPr>
          <a:lstStyle/>
          <a:p>
            <a:pPr algn="ctr"/>
            <a:r>
              <a:rPr lang="en-AU" sz="4400" b="1" dirty="0"/>
              <a:t>How will our Year 13s vote?</a:t>
            </a:r>
          </a:p>
        </p:txBody>
      </p:sp>
    </p:spTree>
    <p:extLst>
      <p:ext uri="{BB962C8B-B14F-4D97-AF65-F5344CB8AC3E}">
        <p14:creationId xmlns:p14="http://schemas.microsoft.com/office/powerpoint/2010/main" val="1099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4EA75F-9B67-0B44-BEE5-56ECA92820F5}"/>
              </a:ext>
            </a:extLst>
          </p:cNvPr>
          <p:cNvSpPr>
            <a:spLocks noGrp="1"/>
          </p:cNvSpPr>
          <p:nvPr>
            <p:ph type="title"/>
          </p:nvPr>
        </p:nvSpPr>
        <p:spPr>
          <a:xfrm>
            <a:off x="589560" y="856180"/>
            <a:ext cx="4560584" cy="1128068"/>
          </a:xfrm>
        </p:spPr>
        <p:txBody>
          <a:bodyPr anchor="ctr">
            <a:normAutofit/>
          </a:bodyPr>
          <a:lstStyle/>
          <a:p>
            <a:r>
              <a:rPr lang="mi-NZ" sz="4000" dirty="0"/>
              <a:t>To consider</a:t>
            </a:r>
          </a:p>
        </p:txBody>
      </p:sp>
      <p:grpSp>
        <p:nvGrpSpPr>
          <p:cNvPr id="18"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5C03B0-AC8A-D842-8084-390103085318}"/>
              </a:ext>
            </a:extLst>
          </p:cNvPr>
          <p:cNvSpPr>
            <a:spLocks noGrp="1"/>
          </p:cNvSpPr>
          <p:nvPr>
            <p:ph idx="1"/>
          </p:nvPr>
        </p:nvSpPr>
        <p:spPr>
          <a:xfrm>
            <a:off x="590719" y="2330505"/>
            <a:ext cx="4559425" cy="3979585"/>
          </a:xfrm>
        </p:spPr>
        <p:txBody>
          <a:bodyPr anchor="ctr">
            <a:normAutofit/>
          </a:bodyPr>
          <a:lstStyle/>
          <a:p>
            <a:r>
              <a:rPr lang="mi-NZ" sz="2000" dirty="0"/>
              <a:t>Where is justice already happening now in your school/college?</a:t>
            </a:r>
          </a:p>
          <a:p>
            <a:pPr marL="0" indent="0">
              <a:buNone/>
            </a:pPr>
            <a:endParaRPr lang="mi-NZ" sz="2000" dirty="0"/>
          </a:p>
          <a:p>
            <a:r>
              <a:rPr lang="mi-NZ" sz="2000" dirty="0"/>
              <a:t>What makes justice at your school/college any different to the school down the road</a:t>
            </a:r>
          </a:p>
          <a:p>
            <a:endParaRPr lang="mi-NZ" sz="2000" dirty="0"/>
          </a:p>
          <a:p>
            <a:r>
              <a:rPr lang="mi-NZ" sz="2000" dirty="0"/>
              <a:t>Do you have any practical suggestions to help young people recognise the connection between their desire for justice and the Catholic faith?</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logo of a hand shake&#10;&#10;Description automatically generated">
            <a:extLst>
              <a:ext uri="{FF2B5EF4-FFF2-40B4-BE49-F238E27FC236}">
                <a16:creationId xmlns:a16="http://schemas.microsoft.com/office/drawing/2014/main" id="{FE637160-9FFA-A54D-89B2-09EA3370F605}"/>
              </a:ext>
            </a:extLst>
          </p:cNvPr>
          <p:cNvPicPr>
            <a:picLocks noChangeAspect="1"/>
          </p:cNvPicPr>
          <p:nvPr/>
        </p:nvPicPr>
        <p:blipFill rotWithShape="1">
          <a:blip r:embed="rId3"/>
          <a:srcRect t="483" r="4" b="2582"/>
          <a:stretch/>
        </p:blipFill>
        <p:spPr>
          <a:xfrm>
            <a:off x="5977788" y="799352"/>
            <a:ext cx="5425410" cy="5259296"/>
          </a:xfrm>
          <a:prstGeom prst="rect">
            <a:avLst/>
          </a:prstGeom>
        </p:spPr>
      </p:pic>
    </p:spTree>
    <p:extLst>
      <p:ext uri="{BB962C8B-B14F-4D97-AF65-F5344CB8AC3E}">
        <p14:creationId xmlns:p14="http://schemas.microsoft.com/office/powerpoint/2010/main" val="34871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EA75F-9B67-0B44-BEE5-56ECA92820F5}"/>
              </a:ext>
            </a:extLst>
          </p:cNvPr>
          <p:cNvSpPr>
            <a:spLocks noGrp="1"/>
          </p:cNvSpPr>
          <p:nvPr>
            <p:ph type="title"/>
          </p:nvPr>
        </p:nvSpPr>
        <p:spPr>
          <a:xfrm>
            <a:off x="589560" y="856180"/>
            <a:ext cx="4560584" cy="1128068"/>
          </a:xfrm>
        </p:spPr>
        <p:txBody>
          <a:bodyPr anchor="ctr">
            <a:normAutofit/>
          </a:bodyPr>
          <a:lstStyle/>
          <a:p>
            <a:r>
              <a:rPr lang="mi-NZ" sz="4000" dirty="0"/>
              <a:t>To consider</a:t>
            </a:r>
          </a:p>
        </p:txBody>
      </p:sp>
      <p:grpSp>
        <p:nvGrpSpPr>
          <p:cNvPr id="18"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5C03B0-AC8A-D842-8084-390103085318}"/>
              </a:ext>
            </a:extLst>
          </p:cNvPr>
          <p:cNvSpPr>
            <a:spLocks noGrp="1"/>
          </p:cNvSpPr>
          <p:nvPr>
            <p:ph idx="1"/>
          </p:nvPr>
        </p:nvSpPr>
        <p:spPr>
          <a:xfrm>
            <a:off x="590719" y="2330505"/>
            <a:ext cx="4559425" cy="3979585"/>
          </a:xfrm>
        </p:spPr>
        <p:txBody>
          <a:bodyPr anchor="ctr">
            <a:normAutofit/>
          </a:bodyPr>
          <a:lstStyle/>
          <a:p>
            <a:r>
              <a:rPr lang="mi-NZ" sz="2000" dirty="0"/>
              <a:t>Where is justice already happening now in your school/college?</a:t>
            </a:r>
          </a:p>
          <a:p>
            <a:pPr marL="0" indent="0">
              <a:buNone/>
            </a:pPr>
            <a:endParaRPr lang="mi-NZ" sz="2000" dirty="0"/>
          </a:p>
          <a:p>
            <a:r>
              <a:rPr lang="mi-NZ" sz="2000" dirty="0"/>
              <a:t>What makes justice at your school/college any different to the school down the road</a:t>
            </a:r>
          </a:p>
          <a:p>
            <a:endParaRPr lang="mi-NZ" sz="2000" dirty="0"/>
          </a:p>
          <a:p>
            <a:r>
              <a:rPr lang="mi-NZ" sz="2000" dirty="0"/>
              <a:t>Do you have any practical suggestions to help young people recognise the connection between their desire for justice and the Catholic faith?</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of a hand shake&#10;&#10;Description automatically generated">
            <a:extLst>
              <a:ext uri="{FF2B5EF4-FFF2-40B4-BE49-F238E27FC236}">
                <a16:creationId xmlns:a16="http://schemas.microsoft.com/office/drawing/2014/main" id="{FE637160-9FFA-A54D-89B2-09EA3370F605}"/>
              </a:ext>
            </a:extLst>
          </p:cNvPr>
          <p:cNvPicPr>
            <a:picLocks noChangeAspect="1"/>
          </p:cNvPicPr>
          <p:nvPr/>
        </p:nvPicPr>
        <p:blipFill rotWithShape="1">
          <a:blip r:embed="rId3"/>
          <a:srcRect t="483" r="4" b="2582"/>
          <a:stretch/>
        </p:blipFill>
        <p:spPr>
          <a:xfrm>
            <a:off x="5977788" y="799352"/>
            <a:ext cx="5425410" cy="5259296"/>
          </a:xfrm>
          <a:prstGeom prst="rect">
            <a:avLst/>
          </a:prstGeom>
        </p:spPr>
      </p:pic>
    </p:spTree>
    <p:extLst>
      <p:ext uri="{BB962C8B-B14F-4D97-AF65-F5344CB8AC3E}">
        <p14:creationId xmlns:p14="http://schemas.microsoft.com/office/powerpoint/2010/main" val="321155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A7B638F6-16A7-A144-BBE9-30AFDFCE7FC5}"/>
              </a:ext>
            </a:extLst>
          </p:cNvPr>
          <p:cNvPicPr>
            <a:picLocks noChangeAspect="1"/>
          </p:cNvPicPr>
          <p:nvPr/>
        </p:nvPicPr>
        <p:blipFill rotWithShape="1">
          <a:blip r:embed="rId3"/>
          <a:srcRect l="21264" r="176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4D654A68-A61C-4D4D-8155-1BCB7FF970D1}"/>
              </a:ext>
            </a:extLst>
          </p:cNvPr>
          <p:cNvSpPr>
            <a:spLocks noGrp="1"/>
          </p:cNvSpPr>
          <p:nvPr>
            <p:ph idx="1"/>
          </p:nvPr>
        </p:nvSpPr>
        <p:spPr>
          <a:xfrm>
            <a:off x="5076536" y="1687068"/>
            <a:ext cx="6251110" cy="3483864"/>
          </a:xfrm>
        </p:spPr>
        <p:txBody>
          <a:bodyPr>
            <a:normAutofit lnSpcReduction="10000"/>
          </a:bodyPr>
          <a:lstStyle/>
          <a:p>
            <a:pPr marL="0" indent="0">
              <a:buNone/>
            </a:pPr>
            <a:r>
              <a:rPr lang="mi-NZ" sz="4000" dirty="0"/>
              <a:t>Young people will develop an understanding of how </a:t>
            </a:r>
            <a:r>
              <a:rPr lang="mi-NZ" sz="4000" u="sng" dirty="0"/>
              <a:t>God’s justice</a:t>
            </a:r>
            <a:r>
              <a:rPr lang="mi-NZ" sz="4000" dirty="0"/>
              <a:t> can protect and transform our world.</a:t>
            </a:r>
            <a:r>
              <a:rPr lang="mi-NZ" sz="2200" dirty="0"/>
              <a:t> They will learn how Tika Justice can help us engage in right relations with </a:t>
            </a:r>
            <a:r>
              <a:rPr lang="mi-NZ" sz="2200" u="sng" dirty="0"/>
              <a:t>God</a:t>
            </a:r>
            <a:r>
              <a:rPr lang="mi-NZ" sz="2200" dirty="0"/>
              <a:t>, </a:t>
            </a:r>
            <a:r>
              <a:rPr lang="mi-NZ" sz="2200" u="sng" dirty="0"/>
              <a:t>ourselves</a:t>
            </a:r>
            <a:r>
              <a:rPr lang="mi-NZ" sz="2200" dirty="0"/>
              <a:t>, </a:t>
            </a:r>
            <a:r>
              <a:rPr lang="mi-NZ" sz="2200" u="sng" dirty="0"/>
              <a:t>others</a:t>
            </a:r>
            <a:r>
              <a:rPr lang="mi-NZ" sz="2200" dirty="0"/>
              <a:t> and all </a:t>
            </a:r>
            <a:r>
              <a:rPr lang="mi-NZ" sz="2200" u="sng" dirty="0"/>
              <a:t>creation</a:t>
            </a:r>
            <a:r>
              <a:rPr lang="mi-NZ" sz="2200" dirty="0"/>
              <a:t>. They will develop an understanding of the importance of restorative justice, how it differs from retributive justice, and the consequences of choices and actions.</a:t>
            </a:r>
          </a:p>
        </p:txBody>
      </p:sp>
      <p:sp>
        <p:nvSpPr>
          <p:cNvPr id="7" name="TextBox 6">
            <a:extLst>
              <a:ext uri="{FF2B5EF4-FFF2-40B4-BE49-F238E27FC236}">
                <a16:creationId xmlns:a16="http://schemas.microsoft.com/office/drawing/2014/main" id="{1E1FDFE9-DFC7-F84E-A1F6-0C8DE1414AC2}"/>
              </a:ext>
            </a:extLst>
          </p:cNvPr>
          <p:cNvSpPr txBox="1"/>
          <p:nvPr/>
        </p:nvSpPr>
        <p:spPr>
          <a:xfrm>
            <a:off x="5076536" y="430443"/>
            <a:ext cx="5424315" cy="830997"/>
          </a:xfrm>
          <a:prstGeom prst="rect">
            <a:avLst/>
          </a:prstGeom>
          <a:noFill/>
        </p:spPr>
        <p:txBody>
          <a:bodyPr wrap="square" rtlCol="0">
            <a:spAutoFit/>
          </a:bodyPr>
          <a:lstStyle/>
          <a:p>
            <a:r>
              <a:rPr lang="mi-NZ" sz="4800" dirty="0"/>
              <a:t>Aim:</a:t>
            </a:r>
          </a:p>
        </p:txBody>
      </p:sp>
    </p:spTree>
    <p:extLst>
      <p:ext uri="{BB962C8B-B14F-4D97-AF65-F5344CB8AC3E}">
        <p14:creationId xmlns:p14="http://schemas.microsoft.com/office/powerpoint/2010/main" val="51338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2719112-D98F-0840-A5D5-4750E8F0FF29}"/>
              </a:ext>
            </a:extLst>
          </p:cNvPr>
          <p:cNvPicPr>
            <a:picLocks noGrp="1" noChangeAspect="1"/>
          </p:cNvPicPr>
          <p:nvPr>
            <p:ph idx="1"/>
          </p:nvPr>
        </p:nvPicPr>
        <p:blipFill>
          <a:blip r:embed="rId3"/>
          <a:stretch>
            <a:fillRect/>
          </a:stretch>
        </p:blipFill>
        <p:spPr>
          <a:xfrm>
            <a:off x="350203" y="419978"/>
            <a:ext cx="11038546" cy="1200329"/>
          </a:xfrm>
        </p:spPr>
      </p:pic>
      <p:sp>
        <p:nvSpPr>
          <p:cNvPr id="5" name="TextBox 4">
            <a:extLst>
              <a:ext uri="{FF2B5EF4-FFF2-40B4-BE49-F238E27FC236}">
                <a16:creationId xmlns:a16="http://schemas.microsoft.com/office/drawing/2014/main" id="{8E60EA7E-16C9-F142-92EF-841592FE25B2}"/>
              </a:ext>
            </a:extLst>
          </p:cNvPr>
          <p:cNvSpPr txBox="1"/>
          <p:nvPr/>
        </p:nvSpPr>
        <p:spPr>
          <a:xfrm>
            <a:off x="1885335" y="2209403"/>
            <a:ext cx="8421329" cy="3785652"/>
          </a:xfrm>
          <a:prstGeom prst="rect">
            <a:avLst/>
          </a:prstGeom>
          <a:noFill/>
        </p:spPr>
        <p:txBody>
          <a:bodyPr wrap="square">
            <a:spAutoFit/>
          </a:bodyPr>
          <a:lstStyle/>
          <a:p>
            <a:r>
              <a:rPr lang="en-AU" sz="4000" dirty="0"/>
              <a:t>“An authentic faith –which is never comfortable or completely personal – always has a deep desire to change the world, to transmit values, to leave this earth somehow better than we found it.” </a:t>
            </a:r>
            <a:r>
              <a:rPr lang="en-AU" sz="3200" b="1" dirty="0"/>
              <a:t>– Pope Francis </a:t>
            </a:r>
            <a:r>
              <a:rPr lang="en-AU" sz="3200" b="1" i="1" dirty="0" err="1"/>
              <a:t>Evangelii</a:t>
            </a:r>
            <a:r>
              <a:rPr lang="en-AU" sz="3200" b="1" i="1" dirty="0"/>
              <a:t> Gaudium</a:t>
            </a:r>
            <a:endParaRPr lang="mi-NZ" sz="3200" i="1" dirty="0"/>
          </a:p>
        </p:txBody>
      </p:sp>
    </p:spTree>
    <p:extLst>
      <p:ext uri="{BB962C8B-B14F-4D97-AF65-F5344CB8AC3E}">
        <p14:creationId xmlns:p14="http://schemas.microsoft.com/office/powerpoint/2010/main" val="46259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A7B638F6-16A7-A144-BBE9-30AFDFCE7FC5}"/>
              </a:ext>
            </a:extLst>
          </p:cNvPr>
          <p:cNvPicPr>
            <a:picLocks noChangeAspect="1"/>
          </p:cNvPicPr>
          <p:nvPr/>
        </p:nvPicPr>
        <p:blipFill rotWithShape="1">
          <a:blip r:embed="rId3"/>
          <a:srcRect l="21264" r="176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4D654A68-A61C-4D4D-8155-1BCB7FF970D1}"/>
              </a:ext>
            </a:extLst>
          </p:cNvPr>
          <p:cNvSpPr>
            <a:spLocks noGrp="1"/>
          </p:cNvSpPr>
          <p:nvPr>
            <p:ph idx="1"/>
          </p:nvPr>
        </p:nvSpPr>
        <p:spPr>
          <a:xfrm>
            <a:off x="5076536" y="1687067"/>
            <a:ext cx="6251110" cy="3828829"/>
          </a:xfrm>
        </p:spPr>
        <p:txBody>
          <a:bodyPr>
            <a:normAutofit fontScale="92500" lnSpcReduction="20000"/>
          </a:bodyPr>
          <a:lstStyle/>
          <a:p>
            <a:pPr marL="0" indent="0">
              <a:buNone/>
            </a:pPr>
            <a:r>
              <a:rPr lang="mi-NZ" sz="2200" dirty="0"/>
              <a:t>Young people will develop an understanding of how </a:t>
            </a:r>
            <a:r>
              <a:rPr lang="mi-NZ" sz="2200" u="sng" dirty="0"/>
              <a:t>God’s justice</a:t>
            </a:r>
            <a:r>
              <a:rPr lang="mi-NZ" sz="2200" dirty="0"/>
              <a:t> can protect and transform our world. </a:t>
            </a:r>
            <a:r>
              <a:rPr lang="mi-NZ" sz="4300" dirty="0"/>
              <a:t>They will learn how Tika Justice can help us engage in right relations with </a:t>
            </a:r>
            <a:r>
              <a:rPr lang="mi-NZ" sz="4300" u="sng" dirty="0"/>
              <a:t>God</a:t>
            </a:r>
            <a:r>
              <a:rPr lang="mi-NZ" sz="4300" dirty="0"/>
              <a:t>, </a:t>
            </a:r>
            <a:r>
              <a:rPr lang="mi-NZ" sz="4300" u="sng" dirty="0"/>
              <a:t>ourselves</a:t>
            </a:r>
            <a:r>
              <a:rPr lang="mi-NZ" sz="4300" dirty="0"/>
              <a:t>, </a:t>
            </a:r>
            <a:r>
              <a:rPr lang="mi-NZ" sz="4300" u="sng" dirty="0"/>
              <a:t>others</a:t>
            </a:r>
            <a:r>
              <a:rPr lang="mi-NZ" sz="4300" dirty="0"/>
              <a:t> and all </a:t>
            </a:r>
            <a:r>
              <a:rPr lang="mi-NZ" sz="4300" u="sng" dirty="0"/>
              <a:t>creation</a:t>
            </a:r>
            <a:r>
              <a:rPr lang="mi-NZ" sz="4300" dirty="0"/>
              <a:t>. </a:t>
            </a:r>
            <a:r>
              <a:rPr lang="mi-NZ" sz="2200" dirty="0"/>
              <a:t>They will develop an understanding of the importance of restorative justice, how it differs from retributive justice, and the consequences of choices and actions.</a:t>
            </a:r>
          </a:p>
        </p:txBody>
      </p:sp>
      <p:sp>
        <p:nvSpPr>
          <p:cNvPr id="7" name="TextBox 6">
            <a:extLst>
              <a:ext uri="{FF2B5EF4-FFF2-40B4-BE49-F238E27FC236}">
                <a16:creationId xmlns:a16="http://schemas.microsoft.com/office/drawing/2014/main" id="{1E1FDFE9-DFC7-F84E-A1F6-0C8DE1414AC2}"/>
              </a:ext>
            </a:extLst>
          </p:cNvPr>
          <p:cNvSpPr txBox="1"/>
          <p:nvPr/>
        </p:nvSpPr>
        <p:spPr>
          <a:xfrm>
            <a:off x="5076536" y="430443"/>
            <a:ext cx="5424315" cy="830997"/>
          </a:xfrm>
          <a:prstGeom prst="rect">
            <a:avLst/>
          </a:prstGeom>
          <a:noFill/>
        </p:spPr>
        <p:txBody>
          <a:bodyPr wrap="square" rtlCol="0">
            <a:spAutoFit/>
          </a:bodyPr>
          <a:lstStyle/>
          <a:p>
            <a:r>
              <a:rPr lang="mi-NZ" sz="4800" dirty="0"/>
              <a:t>Aim:</a:t>
            </a:r>
          </a:p>
        </p:txBody>
      </p:sp>
    </p:spTree>
    <p:extLst>
      <p:ext uri="{BB962C8B-B14F-4D97-AF65-F5344CB8AC3E}">
        <p14:creationId xmlns:p14="http://schemas.microsoft.com/office/powerpoint/2010/main" val="238987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2719112-D98F-0840-A5D5-4750E8F0FF29}"/>
              </a:ext>
            </a:extLst>
          </p:cNvPr>
          <p:cNvPicPr>
            <a:picLocks noGrp="1" noChangeAspect="1"/>
          </p:cNvPicPr>
          <p:nvPr>
            <p:ph idx="1"/>
          </p:nvPr>
        </p:nvPicPr>
        <p:blipFill>
          <a:blip r:embed="rId3"/>
          <a:stretch>
            <a:fillRect/>
          </a:stretch>
        </p:blipFill>
        <p:spPr>
          <a:xfrm>
            <a:off x="350203" y="419978"/>
            <a:ext cx="11038546" cy="1200329"/>
          </a:xfrm>
        </p:spPr>
      </p:pic>
      <p:sp>
        <p:nvSpPr>
          <p:cNvPr id="5" name="TextBox 4">
            <a:extLst>
              <a:ext uri="{FF2B5EF4-FFF2-40B4-BE49-F238E27FC236}">
                <a16:creationId xmlns:a16="http://schemas.microsoft.com/office/drawing/2014/main" id="{8E60EA7E-16C9-F142-92EF-841592FE25B2}"/>
              </a:ext>
            </a:extLst>
          </p:cNvPr>
          <p:cNvSpPr txBox="1"/>
          <p:nvPr/>
        </p:nvSpPr>
        <p:spPr>
          <a:xfrm>
            <a:off x="1885335" y="2002926"/>
            <a:ext cx="8421329" cy="3785652"/>
          </a:xfrm>
          <a:prstGeom prst="rect">
            <a:avLst/>
          </a:prstGeom>
          <a:noFill/>
        </p:spPr>
        <p:txBody>
          <a:bodyPr wrap="square">
            <a:spAutoFit/>
          </a:bodyPr>
          <a:lstStyle/>
          <a:p>
            <a:r>
              <a:rPr lang="en-AU" sz="4000" dirty="0"/>
              <a:t>“[Jesus] seems to see his task as that of encouraging his listeners to take simple but quite radical steps of trust, reciprocal forgiveness, and solidarity in the acknowledgement of human dignity.” </a:t>
            </a:r>
            <a:r>
              <a:rPr lang="en-AU" sz="2800" dirty="0"/>
              <a:t> – Monica </a:t>
            </a:r>
            <a:r>
              <a:rPr lang="en-AU" sz="2800" dirty="0" err="1"/>
              <a:t>Hellwig</a:t>
            </a:r>
            <a:endParaRPr lang="mi-NZ" sz="3200" dirty="0"/>
          </a:p>
        </p:txBody>
      </p:sp>
    </p:spTree>
    <p:extLst>
      <p:ext uri="{BB962C8B-B14F-4D97-AF65-F5344CB8AC3E}">
        <p14:creationId xmlns:p14="http://schemas.microsoft.com/office/powerpoint/2010/main" val="208261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A7B638F6-16A7-A144-BBE9-30AFDFCE7FC5}"/>
              </a:ext>
            </a:extLst>
          </p:cNvPr>
          <p:cNvPicPr>
            <a:picLocks noChangeAspect="1"/>
          </p:cNvPicPr>
          <p:nvPr/>
        </p:nvPicPr>
        <p:blipFill rotWithShape="1">
          <a:blip r:embed="rId3"/>
          <a:srcRect l="21264" r="17616"/>
          <a:stretch/>
        </p:blipFill>
        <p:spPr>
          <a:xfrm>
            <a:off x="419192"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4D654A68-A61C-4D4D-8155-1BCB7FF970D1}"/>
              </a:ext>
            </a:extLst>
          </p:cNvPr>
          <p:cNvSpPr>
            <a:spLocks noGrp="1"/>
          </p:cNvSpPr>
          <p:nvPr>
            <p:ph idx="1"/>
          </p:nvPr>
        </p:nvSpPr>
        <p:spPr>
          <a:xfrm>
            <a:off x="5076536" y="1687068"/>
            <a:ext cx="6251110" cy="4271280"/>
          </a:xfrm>
        </p:spPr>
        <p:txBody>
          <a:bodyPr>
            <a:normAutofit fontScale="77500" lnSpcReduction="20000"/>
          </a:bodyPr>
          <a:lstStyle/>
          <a:p>
            <a:pPr marL="0" indent="0">
              <a:buNone/>
            </a:pPr>
            <a:r>
              <a:rPr lang="mi-NZ" sz="2600" dirty="0"/>
              <a:t>Young people will develop an understanding of how </a:t>
            </a:r>
            <a:r>
              <a:rPr lang="mi-NZ" sz="2600" u="sng" dirty="0"/>
              <a:t>God’s justice</a:t>
            </a:r>
            <a:r>
              <a:rPr lang="mi-NZ" sz="2600" dirty="0"/>
              <a:t> can protect and transform our world. They will learn how Tika Justice can help us engage in right relations with </a:t>
            </a:r>
            <a:r>
              <a:rPr lang="mi-NZ" sz="2600" u="sng" dirty="0"/>
              <a:t>God</a:t>
            </a:r>
            <a:r>
              <a:rPr lang="mi-NZ" sz="2600" dirty="0"/>
              <a:t>, </a:t>
            </a:r>
            <a:r>
              <a:rPr lang="mi-NZ" sz="2600" u="sng" dirty="0"/>
              <a:t>ourselves</a:t>
            </a:r>
            <a:r>
              <a:rPr lang="mi-NZ" sz="2600" dirty="0"/>
              <a:t>, </a:t>
            </a:r>
            <a:r>
              <a:rPr lang="mi-NZ" sz="2600" u="sng" dirty="0"/>
              <a:t>others</a:t>
            </a:r>
            <a:r>
              <a:rPr lang="mi-NZ" sz="2600" dirty="0"/>
              <a:t> and all </a:t>
            </a:r>
            <a:r>
              <a:rPr lang="mi-NZ" sz="2600" u="sng" dirty="0"/>
              <a:t>creation</a:t>
            </a:r>
            <a:r>
              <a:rPr lang="mi-NZ" sz="2600" dirty="0"/>
              <a:t>. </a:t>
            </a:r>
          </a:p>
          <a:p>
            <a:pPr marL="0" indent="0">
              <a:buNone/>
            </a:pPr>
            <a:r>
              <a:rPr lang="mi-NZ" sz="5200" dirty="0"/>
              <a:t>They will develop an understanding of the importance of restorative justice, how it differs from retributive justice, and the consequences of choices and actions.</a:t>
            </a:r>
            <a:endParaRPr lang="mi-NZ" sz="2300" dirty="0"/>
          </a:p>
        </p:txBody>
      </p:sp>
      <p:sp>
        <p:nvSpPr>
          <p:cNvPr id="7" name="TextBox 6">
            <a:extLst>
              <a:ext uri="{FF2B5EF4-FFF2-40B4-BE49-F238E27FC236}">
                <a16:creationId xmlns:a16="http://schemas.microsoft.com/office/drawing/2014/main" id="{1E1FDFE9-DFC7-F84E-A1F6-0C8DE1414AC2}"/>
              </a:ext>
            </a:extLst>
          </p:cNvPr>
          <p:cNvSpPr txBox="1"/>
          <p:nvPr/>
        </p:nvSpPr>
        <p:spPr>
          <a:xfrm>
            <a:off x="5076536" y="430443"/>
            <a:ext cx="5424315" cy="830997"/>
          </a:xfrm>
          <a:prstGeom prst="rect">
            <a:avLst/>
          </a:prstGeom>
          <a:noFill/>
        </p:spPr>
        <p:txBody>
          <a:bodyPr wrap="square" rtlCol="0">
            <a:spAutoFit/>
          </a:bodyPr>
          <a:lstStyle/>
          <a:p>
            <a:r>
              <a:rPr lang="mi-NZ" sz="4800" dirty="0"/>
              <a:t>Aim:</a:t>
            </a:r>
          </a:p>
        </p:txBody>
      </p:sp>
    </p:spTree>
    <p:extLst>
      <p:ext uri="{BB962C8B-B14F-4D97-AF65-F5344CB8AC3E}">
        <p14:creationId xmlns:p14="http://schemas.microsoft.com/office/powerpoint/2010/main" val="119101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symbols and words&#10;&#10;Description automatically generated">
            <a:extLst>
              <a:ext uri="{FF2B5EF4-FFF2-40B4-BE49-F238E27FC236}">
                <a16:creationId xmlns:a16="http://schemas.microsoft.com/office/drawing/2014/main" id="{004C79E3-43AE-D24E-AB3F-0DB203793FD3}"/>
              </a:ext>
            </a:extLst>
          </p:cNvPr>
          <p:cNvPicPr>
            <a:picLocks noGrp="1" noChangeAspect="1"/>
          </p:cNvPicPr>
          <p:nvPr>
            <p:ph idx="1"/>
          </p:nvPr>
        </p:nvPicPr>
        <p:blipFill>
          <a:blip r:embed="rId3"/>
          <a:stretch>
            <a:fillRect/>
          </a:stretch>
        </p:blipFill>
        <p:spPr>
          <a:xfrm>
            <a:off x="0" y="0"/>
            <a:ext cx="12192000" cy="16777256"/>
          </a:xfrm>
        </p:spPr>
      </p:pic>
    </p:spTree>
    <p:extLst>
      <p:ext uri="{BB962C8B-B14F-4D97-AF65-F5344CB8AC3E}">
        <p14:creationId xmlns:p14="http://schemas.microsoft.com/office/powerpoint/2010/main" val="230702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1112</Words>
  <Application>Microsoft Office PowerPoint</Application>
  <PresentationFormat>Widescreen</PresentationFormat>
  <Paragraphs>158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Aynsley</dc:creator>
  <cp:lastModifiedBy>Jerry Sparks</cp:lastModifiedBy>
  <cp:revision>14</cp:revision>
  <cp:lastPrinted>2023-08-01T23:40:13Z</cp:lastPrinted>
  <dcterms:created xsi:type="dcterms:W3CDTF">2023-07-10T23:01:40Z</dcterms:created>
  <dcterms:modified xsi:type="dcterms:W3CDTF">2023-08-07T01:21:22Z</dcterms:modified>
</cp:coreProperties>
</file>